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388" r:id="rId4"/>
    <p:sldId id="328" r:id="rId5"/>
    <p:sldId id="283" r:id="rId6"/>
    <p:sldId id="378" r:id="rId7"/>
    <p:sldId id="384" r:id="rId8"/>
    <p:sldId id="262" r:id="rId9"/>
    <p:sldId id="362" r:id="rId10"/>
    <p:sldId id="390" r:id="rId11"/>
    <p:sldId id="391" r:id="rId12"/>
    <p:sldId id="392" r:id="rId13"/>
    <p:sldId id="393" r:id="rId14"/>
    <p:sldId id="348" r:id="rId15"/>
    <p:sldId id="341" r:id="rId16"/>
    <p:sldId id="342" r:id="rId17"/>
    <p:sldId id="280" r:id="rId18"/>
    <p:sldId id="281" r:id="rId19"/>
    <p:sldId id="385" r:id="rId20"/>
    <p:sldId id="394" r:id="rId21"/>
    <p:sldId id="396" r:id="rId22"/>
    <p:sldId id="257" r:id="rId23"/>
    <p:sldId id="389" r:id="rId24"/>
    <p:sldId id="386" r:id="rId25"/>
    <p:sldId id="397" r:id="rId26"/>
    <p:sldId id="395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EF184-9C57-47A6-BCCE-43451E44B6B3}" v="2" dt="2024-05-16T07:28:18.541"/>
    <p1510:client id="{CE45E783-6A96-4F6C-9CDC-53196B251746}" v="108" dt="2024-05-15T14:23:39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7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561EF184-9C57-47A6-BCCE-43451E44B6B3}"/>
    <pc:docChg chg="custSel addSld modSld sldOrd">
      <pc:chgData name="Lotte de Laat" userId="15de91df-583f-4d70-b778-ea26560819e4" providerId="ADAL" clId="{561EF184-9C57-47A6-BCCE-43451E44B6B3}" dt="2024-05-16T07:34:12.306" v="443" actId="113"/>
      <pc:docMkLst>
        <pc:docMk/>
      </pc:docMkLst>
      <pc:sldChg chg="ord">
        <pc:chgData name="Lotte de Laat" userId="15de91df-583f-4d70-b778-ea26560819e4" providerId="ADAL" clId="{561EF184-9C57-47A6-BCCE-43451E44B6B3}" dt="2024-05-16T07:30:38.540" v="308"/>
        <pc:sldMkLst>
          <pc:docMk/>
          <pc:sldMk cId="2715395542" sldId="280"/>
        </pc:sldMkLst>
      </pc:sldChg>
      <pc:sldChg chg="ord">
        <pc:chgData name="Lotte de Laat" userId="15de91df-583f-4d70-b778-ea26560819e4" providerId="ADAL" clId="{561EF184-9C57-47A6-BCCE-43451E44B6B3}" dt="2024-05-16T07:30:42.033" v="310"/>
        <pc:sldMkLst>
          <pc:docMk/>
          <pc:sldMk cId="2819746063" sldId="281"/>
        </pc:sldMkLst>
      </pc:sldChg>
      <pc:sldChg chg="modSp mod">
        <pc:chgData name="Lotte de Laat" userId="15de91df-583f-4d70-b778-ea26560819e4" providerId="ADAL" clId="{561EF184-9C57-47A6-BCCE-43451E44B6B3}" dt="2024-05-16T07:24:37.293" v="14" actId="20577"/>
        <pc:sldMkLst>
          <pc:docMk/>
          <pc:sldMk cId="724771964" sldId="282"/>
        </pc:sldMkLst>
        <pc:spChg chg="mod">
          <ac:chgData name="Lotte de Laat" userId="15de91df-583f-4d70-b778-ea26560819e4" providerId="ADAL" clId="{561EF184-9C57-47A6-BCCE-43451E44B6B3}" dt="2024-05-16T07:24:37.293" v="14" actId="20577"/>
          <ac:spMkLst>
            <pc:docMk/>
            <pc:sldMk cId="724771964" sldId="282"/>
            <ac:spMk id="6" creationId="{81B96BA2-902A-4078-8942-E8A2417A9A29}"/>
          </ac:spMkLst>
        </pc:spChg>
      </pc:sldChg>
      <pc:sldChg chg="ord">
        <pc:chgData name="Lotte de Laat" userId="15de91df-583f-4d70-b778-ea26560819e4" providerId="ADAL" clId="{561EF184-9C57-47A6-BCCE-43451E44B6B3}" dt="2024-05-16T07:30:29.490" v="302"/>
        <pc:sldMkLst>
          <pc:docMk/>
          <pc:sldMk cId="2258422779" sldId="341"/>
        </pc:sldMkLst>
      </pc:sldChg>
      <pc:sldChg chg="ord">
        <pc:chgData name="Lotte de Laat" userId="15de91df-583f-4d70-b778-ea26560819e4" providerId="ADAL" clId="{561EF184-9C57-47A6-BCCE-43451E44B6B3}" dt="2024-05-16T07:30:36.473" v="306"/>
        <pc:sldMkLst>
          <pc:docMk/>
          <pc:sldMk cId="751877781" sldId="342"/>
        </pc:sldMkLst>
      </pc:sldChg>
      <pc:sldChg chg="ord">
        <pc:chgData name="Lotte de Laat" userId="15de91df-583f-4d70-b778-ea26560819e4" providerId="ADAL" clId="{561EF184-9C57-47A6-BCCE-43451E44B6B3}" dt="2024-05-16T07:30:33.744" v="304"/>
        <pc:sldMkLst>
          <pc:docMk/>
          <pc:sldMk cId="3284775674" sldId="385"/>
        </pc:sldMkLst>
      </pc:sldChg>
      <pc:sldChg chg="ord">
        <pc:chgData name="Lotte de Laat" userId="15de91df-583f-4d70-b778-ea26560819e4" providerId="ADAL" clId="{561EF184-9C57-47A6-BCCE-43451E44B6B3}" dt="2024-05-16T07:32:57.651" v="327"/>
        <pc:sldMkLst>
          <pc:docMk/>
          <pc:sldMk cId="2484013463" sldId="386"/>
        </pc:sldMkLst>
      </pc:sldChg>
      <pc:sldChg chg="modSp mod">
        <pc:chgData name="Lotte de Laat" userId="15de91df-583f-4d70-b778-ea26560819e4" providerId="ADAL" clId="{561EF184-9C57-47A6-BCCE-43451E44B6B3}" dt="2024-05-16T07:27:56.353" v="15" actId="1076"/>
        <pc:sldMkLst>
          <pc:docMk/>
          <pc:sldMk cId="97324321" sldId="394"/>
        </pc:sldMkLst>
        <pc:spChg chg="mod">
          <ac:chgData name="Lotte de Laat" userId="15de91df-583f-4d70-b778-ea26560819e4" providerId="ADAL" clId="{561EF184-9C57-47A6-BCCE-43451E44B6B3}" dt="2024-05-16T07:27:56.353" v="15" actId="1076"/>
          <ac:spMkLst>
            <pc:docMk/>
            <pc:sldMk cId="97324321" sldId="394"/>
            <ac:spMk id="2" creationId="{CFC8141C-169E-3EA2-BB3A-CD2ECCEC8E7F}"/>
          </ac:spMkLst>
        </pc:spChg>
      </pc:sldChg>
      <pc:sldChg chg="modSp mod">
        <pc:chgData name="Lotte de Laat" userId="15de91df-583f-4d70-b778-ea26560819e4" providerId="ADAL" clId="{561EF184-9C57-47A6-BCCE-43451E44B6B3}" dt="2024-05-16T07:34:12.306" v="443" actId="113"/>
        <pc:sldMkLst>
          <pc:docMk/>
          <pc:sldMk cId="3687245929" sldId="395"/>
        </pc:sldMkLst>
        <pc:spChg chg="mod">
          <ac:chgData name="Lotte de Laat" userId="15de91df-583f-4d70-b778-ea26560819e4" providerId="ADAL" clId="{561EF184-9C57-47A6-BCCE-43451E44B6B3}" dt="2024-05-16T07:34:12.306" v="443" actId="113"/>
          <ac:spMkLst>
            <pc:docMk/>
            <pc:sldMk cId="3687245929" sldId="395"/>
            <ac:spMk id="3" creationId="{721EE2C0-A809-20D6-AA42-4D455935D7D6}"/>
          </ac:spMkLst>
        </pc:spChg>
      </pc:sldChg>
      <pc:sldChg chg="addSp delSp modSp new mod">
        <pc:chgData name="Lotte de Laat" userId="15de91df-583f-4d70-b778-ea26560819e4" providerId="ADAL" clId="{561EF184-9C57-47A6-BCCE-43451E44B6B3}" dt="2024-05-16T07:30:18.404" v="300" actId="207"/>
        <pc:sldMkLst>
          <pc:docMk/>
          <pc:sldMk cId="2580161103" sldId="396"/>
        </pc:sldMkLst>
        <pc:spChg chg="mod">
          <ac:chgData name="Lotte de Laat" userId="15de91df-583f-4d70-b778-ea26560819e4" providerId="ADAL" clId="{561EF184-9C57-47A6-BCCE-43451E44B6B3}" dt="2024-05-16T07:29:28.096" v="299" actId="113"/>
          <ac:spMkLst>
            <pc:docMk/>
            <pc:sldMk cId="2580161103" sldId="396"/>
            <ac:spMk id="2" creationId="{0124A455-CD84-4F92-E032-6353881BE04C}"/>
          </ac:spMkLst>
        </pc:spChg>
        <pc:spChg chg="del">
          <ac:chgData name="Lotte de Laat" userId="15de91df-583f-4d70-b778-ea26560819e4" providerId="ADAL" clId="{561EF184-9C57-47A6-BCCE-43451E44B6B3}" dt="2024-05-16T07:28:10.028" v="33"/>
          <ac:spMkLst>
            <pc:docMk/>
            <pc:sldMk cId="2580161103" sldId="396"/>
            <ac:spMk id="3" creationId="{FD92EA8E-7821-594C-2209-51A81017D983}"/>
          </ac:spMkLst>
        </pc:spChg>
        <pc:spChg chg="add mod">
          <ac:chgData name="Lotte de Laat" userId="15de91df-583f-4d70-b778-ea26560819e4" providerId="ADAL" clId="{561EF184-9C57-47A6-BCCE-43451E44B6B3}" dt="2024-05-16T07:30:18.404" v="300" actId="207"/>
          <ac:spMkLst>
            <pc:docMk/>
            <pc:sldMk cId="2580161103" sldId="396"/>
            <ac:spMk id="5" creationId="{86D70067-C40F-65BD-0AC6-13C731CC1036}"/>
          </ac:spMkLst>
        </pc:spChg>
        <pc:picChg chg="add mod">
          <ac:chgData name="Lotte de Laat" userId="15de91df-583f-4d70-b778-ea26560819e4" providerId="ADAL" clId="{561EF184-9C57-47A6-BCCE-43451E44B6B3}" dt="2024-05-16T07:28:13.459" v="35" actId="1076"/>
          <ac:picMkLst>
            <pc:docMk/>
            <pc:sldMk cId="2580161103" sldId="396"/>
            <ac:picMk id="4" creationId="{E4D21E08-059B-E704-7116-C87F4EE4457C}"/>
          </ac:picMkLst>
        </pc:picChg>
      </pc:sldChg>
      <pc:sldChg chg="modSp new mod">
        <pc:chgData name="Lotte de Laat" userId="15de91df-583f-4d70-b778-ea26560819e4" providerId="ADAL" clId="{561EF184-9C57-47A6-BCCE-43451E44B6B3}" dt="2024-05-16T07:33:26.126" v="430" actId="113"/>
        <pc:sldMkLst>
          <pc:docMk/>
          <pc:sldMk cId="3681735345" sldId="397"/>
        </pc:sldMkLst>
        <pc:spChg chg="mod">
          <ac:chgData name="Lotte de Laat" userId="15de91df-583f-4d70-b778-ea26560819e4" providerId="ADAL" clId="{561EF184-9C57-47A6-BCCE-43451E44B6B3}" dt="2024-05-16T07:33:26.126" v="430" actId="113"/>
          <ac:spMkLst>
            <pc:docMk/>
            <pc:sldMk cId="3681735345" sldId="397"/>
            <ac:spMk id="2" creationId="{38946DB2-DA72-215F-80EC-16303DED2C90}"/>
          </ac:spMkLst>
        </pc:spChg>
        <pc:spChg chg="mod">
          <ac:chgData name="Lotte de Laat" userId="15de91df-583f-4d70-b778-ea26560819e4" providerId="ADAL" clId="{561EF184-9C57-47A6-BCCE-43451E44B6B3}" dt="2024-05-16T07:32:55.455" v="325"/>
          <ac:spMkLst>
            <pc:docMk/>
            <pc:sldMk cId="3681735345" sldId="397"/>
            <ac:spMk id="3" creationId="{243942FA-9499-0109-B4C6-D080DF054746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23A0F-E4B7-4AEA-BF81-2C8D4A8B870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C60C50-18DD-4248-86A6-6A3048DC68AE}">
      <dgm:prSet/>
      <dgm:spPr/>
      <dgm:t>
        <a:bodyPr/>
        <a:lstStyle/>
        <a:p>
          <a:r>
            <a:rPr lang="nl-NL"/>
            <a:t>Stadskern</a:t>
          </a:r>
          <a:endParaRPr lang="en-US"/>
        </a:p>
      </dgm:t>
    </dgm:pt>
    <dgm:pt modelId="{4C1622B4-EA70-4773-8933-6861D0149839}" type="parTrans" cxnId="{9CD571DB-5612-4C1E-B468-554B87B22CD1}">
      <dgm:prSet/>
      <dgm:spPr/>
      <dgm:t>
        <a:bodyPr/>
        <a:lstStyle/>
        <a:p>
          <a:endParaRPr lang="en-US"/>
        </a:p>
      </dgm:t>
    </dgm:pt>
    <dgm:pt modelId="{5C4872D9-077E-4245-9FF6-6F76715001D1}" type="sibTrans" cxnId="{9CD571DB-5612-4C1E-B468-554B87B22CD1}">
      <dgm:prSet/>
      <dgm:spPr/>
      <dgm:t>
        <a:bodyPr/>
        <a:lstStyle/>
        <a:p>
          <a:endParaRPr lang="en-US"/>
        </a:p>
      </dgm:t>
    </dgm:pt>
    <dgm:pt modelId="{DCEAE7C2-D685-40DB-B213-9BC5557D6100}">
      <dgm:prSet/>
      <dgm:spPr/>
      <dgm:t>
        <a:bodyPr/>
        <a:lstStyle/>
        <a:p>
          <a:r>
            <a:rPr lang="nl-NL"/>
            <a:t>Stadsrand </a:t>
          </a:r>
          <a:endParaRPr lang="en-US"/>
        </a:p>
      </dgm:t>
    </dgm:pt>
    <dgm:pt modelId="{EF64F692-F874-4CC5-87C5-D6610421447E}" type="parTrans" cxnId="{18634AA7-5235-4EEF-B4A0-3D78EC63617E}">
      <dgm:prSet/>
      <dgm:spPr/>
      <dgm:t>
        <a:bodyPr/>
        <a:lstStyle/>
        <a:p>
          <a:endParaRPr lang="en-US"/>
        </a:p>
      </dgm:t>
    </dgm:pt>
    <dgm:pt modelId="{D84E24BF-EDC7-4B72-B80F-BE20B85A5726}" type="sibTrans" cxnId="{18634AA7-5235-4EEF-B4A0-3D78EC63617E}">
      <dgm:prSet/>
      <dgm:spPr/>
      <dgm:t>
        <a:bodyPr/>
        <a:lstStyle/>
        <a:p>
          <a:endParaRPr lang="en-US"/>
        </a:p>
      </dgm:t>
    </dgm:pt>
    <dgm:pt modelId="{17C25750-058A-45AB-B2F3-7D2AD03AD707}">
      <dgm:prSet/>
      <dgm:spPr/>
      <dgm:t>
        <a:bodyPr/>
        <a:lstStyle/>
        <a:p>
          <a:r>
            <a:rPr lang="nl-NL"/>
            <a:t>Buiten de stad </a:t>
          </a:r>
          <a:endParaRPr lang="en-US"/>
        </a:p>
      </dgm:t>
    </dgm:pt>
    <dgm:pt modelId="{6B81D1C4-73D8-44B0-877B-91B5109116E1}" type="parTrans" cxnId="{BDF9FB2B-3808-4AF5-B08F-9E7A79BF9898}">
      <dgm:prSet/>
      <dgm:spPr/>
      <dgm:t>
        <a:bodyPr/>
        <a:lstStyle/>
        <a:p>
          <a:endParaRPr lang="en-US"/>
        </a:p>
      </dgm:t>
    </dgm:pt>
    <dgm:pt modelId="{16B7879D-A3DE-47E5-A8F3-27EEEE64EDEB}" type="sibTrans" cxnId="{BDF9FB2B-3808-4AF5-B08F-9E7A79BF9898}">
      <dgm:prSet/>
      <dgm:spPr/>
      <dgm:t>
        <a:bodyPr/>
        <a:lstStyle/>
        <a:p>
          <a:endParaRPr lang="en-US"/>
        </a:p>
      </dgm:t>
    </dgm:pt>
    <dgm:pt modelId="{7CC9CA76-8946-455B-99CA-CD680ED278BC}" type="pres">
      <dgm:prSet presAssocID="{56323A0F-E4B7-4AEA-BF81-2C8D4A8B87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00F478-BB34-4E1C-9627-4EF8AF9894FD}" type="pres">
      <dgm:prSet presAssocID="{B6C60C50-18DD-4248-86A6-6A3048DC68AE}" presName="hierRoot1" presStyleCnt="0">
        <dgm:presLayoutVars>
          <dgm:hierBranch val="init"/>
        </dgm:presLayoutVars>
      </dgm:prSet>
      <dgm:spPr/>
    </dgm:pt>
    <dgm:pt modelId="{F0E84FDD-F4BD-4BD9-9DAC-73BA0AE2A517}" type="pres">
      <dgm:prSet presAssocID="{B6C60C50-18DD-4248-86A6-6A3048DC68AE}" presName="rootComposite1" presStyleCnt="0"/>
      <dgm:spPr/>
    </dgm:pt>
    <dgm:pt modelId="{A0E9376E-8FE7-477A-AE29-63F4506BDC84}" type="pres">
      <dgm:prSet presAssocID="{B6C60C50-18DD-4248-86A6-6A3048DC68AE}" presName="rootText1" presStyleLbl="node0" presStyleIdx="0" presStyleCnt="3">
        <dgm:presLayoutVars>
          <dgm:chPref val="3"/>
        </dgm:presLayoutVars>
      </dgm:prSet>
      <dgm:spPr/>
    </dgm:pt>
    <dgm:pt modelId="{1841061C-DF90-4FF1-8C70-130E9EC3E5F7}" type="pres">
      <dgm:prSet presAssocID="{B6C60C50-18DD-4248-86A6-6A3048DC68AE}" presName="rootConnector1" presStyleLbl="node1" presStyleIdx="0" presStyleCnt="0"/>
      <dgm:spPr/>
    </dgm:pt>
    <dgm:pt modelId="{FB036E17-47F7-4B0B-AF7C-2346D744E56D}" type="pres">
      <dgm:prSet presAssocID="{B6C60C50-18DD-4248-86A6-6A3048DC68AE}" presName="hierChild2" presStyleCnt="0"/>
      <dgm:spPr/>
    </dgm:pt>
    <dgm:pt modelId="{781B538C-4728-434F-A523-DAAA6371E006}" type="pres">
      <dgm:prSet presAssocID="{B6C60C50-18DD-4248-86A6-6A3048DC68AE}" presName="hierChild3" presStyleCnt="0"/>
      <dgm:spPr/>
    </dgm:pt>
    <dgm:pt modelId="{E160EE33-9BE5-469C-A96C-898915DC4723}" type="pres">
      <dgm:prSet presAssocID="{DCEAE7C2-D685-40DB-B213-9BC5557D6100}" presName="hierRoot1" presStyleCnt="0">
        <dgm:presLayoutVars>
          <dgm:hierBranch val="init"/>
        </dgm:presLayoutVars>
      </dgm:prSet>
      <dgm:spPr/>
    </dgm:pt>
    <dgm:pt modelId="{3026774A-03F2-428F-BB07-985F1FF93DAE}" type="pres">
      <dgm:prSet presAssocID="{DCEAE7C2-D685-40DB-B213-9BC5557D6100}" presName="rootComposite1" presStyleCnt="0"/>
      <dgm:spPr/>
    </dgm:pt>
    <dgm:pt modelId="{F00F4246-C5C9-41A3-A18F-2F79E0D85377}" type="pres">
      <dgm:prSet presAssocID="{DCEAE7C2-D685-40DB-B213-9BC5557D6100}" presName="rootText1" presStyleLbl="node0" presStyleIdx="1" presStyleCnt="3">
        <dgm:presLayoutVars>
          <dgm:chPref val="3"/>
        </dgm:presLayoutVars>
      </dgm:prSet>
      <dgm:spPr/>
    </dgm:pt>
    <dgm:pt modelId="{E53C23C8-F26F-4EE4-9C28-397479E33C18}" type="pres">
      <dgm:prSet presAssocID="{DCEAE7C2-D685-40DB-B213-9BC5557D6100}" presName="rootConnector1" presStyleLbl="node1" presStyleIdx="0" presStyleCnt="0"/>
      <dgm:spPr/>
    </dgm:pt>
    <dgm:pt modelId="{FF9C3BCB-3616-42CF-89D5-E9FEF14A2376}" type="pres">
      <dgm:prSet presAssocID="{DCEAE7C2-D685-40DB-B213-9BC5557D6100}" presName="hierChild2" presStyleCnt="0"/>
      <dgm:spPr/>
    </dgm:pt>
    <dgm:pt modelId="{46A9630F-3BDD-4940-A7B5-FFA101106F54}" type="pres">
      <dgm:prSet presAssocID="{DCEAE7C2-D685-40DB-B213-9BC5557D6100}" presName="hierChild3" presStyleCnt="0"/>
      <dgm:spPr/>
    </dgm:pt>
    <dgm:pt modelId="{47E13A4E-F76C-4A58-A502-F195CF269F95}" type="pres">
      <dgm:prSet presAssocID="{17C25750-058A-45AB-B2F3-7D2AD03AD707}" presName="hierRoot1" presStyleCnt="0">
        <dgm:presLayoutVars>
          <dgm:hierBranch val="init"/>
        </dgm:presLayoutVars>
      </dgm:prSet>
      <dgm:spPr/>
    </dgm:pt>
    <dgm:pt modelId="{71CE24AC-3738-4E27-ABC0-61768C7A7DBB}" type="pres">
      <dgm:prSet presAssocID="{17C25750-058A-45AB-B2F3-7D2AD03AD707}" presName="rootComposite1" presStyleCnt="0"/>
      <dgm:spPr/>
    </dgm:pt>
    <dgm:pt modelId="{B60B09A3-5297-43D0-BC40-F75ABEB1327A}" type="pres">
      <dgm:prSet presAssocID="{17C25750-058A-45AB-B2F3-7D2AD03AD707}" presName="rootText1" presStyleLbl="node0" presStyleIdx="2" presStyleCnt="3">
        <dgm:presLayoutVars>
          <dgm:chPref val="3"/>
        </dgm:presLayoutVars>
      </dgm:prSet>
      <dgm:spPr/>
    </dgm:pt>
    <dgm:pt modelId="{A7C6F25F-9FF3-4805-A2CF-DC192A1A3EDF}" type="pres">
      <dgm:prSet presAssocID="{17C25750-058A-45AB-B2F3-7D2AD03AD707}" presName="rootConnector1" presStyleLbl="node1" presStyleIdx="0" presStyleCnt="0"/>
      <dgm:spPr/>
    </dgm:pt>
    <dgm:pt modelId="{2C7E2265-ADB4-4307-9848-F202BB22AC5B}" type="pres">
      <dgm:prSet presAssocID="{17C25750-058A-45AB-B2F3-7D2AD03AD707}" presName="hierChild2" presStyleCnt="0"/>
      <dgm:spPr/>
    </dgm:pt>
    <dgm:pt modelId="{91673D78-1850-4FC6-82BD-23BEDC9BEB85}" type="pres">
      <dgm:prSet presAssocID="{17C25750-058A-45AB-B2F3-7D2AD03AD707}" presName="hierChild3" presStyleCnt="0"/>
      <dgm:spPr/>
    </dgm:pt>
  </dgm:ptLst>
  <dgm:cxnLst>
    <dgm:cxn modelId="{7DD7EE0F-66DF-40FB-9C47-5C05F75DA5BC}" type="presOf" srcId="{B6C60C50-18DD-4248-86A6-6A3048DC68AE}" destId="{A0E9376E-8FE7-477A-AE29-63F4506BDC84}" srcOrd="0" destOrd="0" presId="urn:microsoft.com/office/officeart/2009/3/layout/HorizontalOrganizationChart"/>
    <dgm:cxn modelId="{2DB12D14-AA61-4684-B4AA-A70F9395904D}" type="presOf" srcId="{DCEAE7C2-D685-40DB-B213-9BC5557D6100}" destId="{F00F4246-C5C9-41A3-A18F-2F79E0D85377}" srcOrd="0" destOrd="0" presId="urn:microsoft.com/office/officeart/2009/3/layout/HorizontalOrganizationChart"/>
    <dgm:cxn modelId="{BDF9FB2B-3808-4AF5-B08F-9E7A79BF9898}" srcId="{56323A0F-E4B7-4AEA-BF81-2C8D4A8B8703}" destId="{17C25750-058A-45AB-B2F3-7D2AD03AD707}" srcOrd="2" destOrd="0" parTransId="{6B81D1C4-73D8-44B0-877B-91B5109116E1}" sibTransId="{16B7879D-A3DE-47E5-A8F3-27EEEE64EDEB}"/>
    <dgm:cxn modelId="{B4937939-6E67-4A98-B4C0-15EC23D340EC}" type="presOf" srcId="{DCEAE7C2-D685-40DB-B213-9BC5557D6100}" destId="{E53C23C8-F26F-4EE4-9C28-397479E33C18}" srcOrd="1" destOrd="0" presId="urn:microsoft.com/office/officeart/2009/3/layout/HorizontalOrganizationChart"/>
    <dgm:cxn modelId="{F1D70B6D-7630-4CE4-B3FF-A4F6BFB48588}" type="presOf" srcId="{17C25750-058A-45AB-B2F3-7D2AD03AD707}" destId="{A7C6F25F-9FF3-4805-A2CF-DC192A1A3EDF}" srcOrd="1" destOrd="0" presId="urn:microsoft.com/office/officeart/2009/3/layout/HorizontalOrganizationChart"/>
    <dgm:cxn modelId="{18634AA7-5235-4EEF-B4A0-3D78EC63617E}" srcId="{56323A0F-E4B7-4AEA-BF81-2C8D4A8B8703}" destId="{DCEAE7C2-D685-40DB-B213-9BC5557D6100}" srcOrd="1" destOrd="0" parTransId="{EF64F692-F874-4CC5-87C5-D6610421447E}" sibTransId="{D84E24BF-EDC7-4B72-B80F-BE20B85A5726}"/>
    <dgm:cxn modelId="{337ECCB2-7BCC-4F6B-AB93-A57291AFB762}" type="presOf" srcId="{17C25750-058A-45AB-B2F3-7D2AD03AD707}" destId="{B60B09A3-5297-43D0-BC40-F75ABEB1327A}" srcOrd="0" destOrd="0" presId="urn:microsoft.com/office/officeart/2009/3/layout/HorizontalOrganizationChart"/>
    <dgm:cxn modelId="{D84EFFD0-CD31-4F2F-8CD3-82CD822EC9B0}" type="presOf" srcId="{56323A0F-E4B7-4AEA-BF81-2C8D4A8B8703}" destId="{7CC9CA76-8946-455B-99CA-CD680ED278BC}" srcOrd="0" destOrd="0" presId="urn:microsoft.com/office/officeart/2009/3/layout/HorizontalOrganizationChart"/>
    <dgm:cxn modelId="{9CD571DB-5612-4C1E-B468-554B87B22CD1}" srcId="{56323A0F-E4B7-4AEA-BF81-2C8D4A8B8703}" destId="{B6C60C50-18DD-4248-86A6-6A3048DC68AE}" srcOrd="0" destOrd="0" parTransId="{4C1622B4-EA70-4773-8933-6861D0149839}" sibTransId="{5C4872D9-077E-4245-9FF6-6F76715001D1}"/>
    <dgm:cxn modelId="{2AAC06FE-E825-4185-9A38-62E4B2A26E18}" type="presOf" srcId="{B6C60C50-18DD-4248-86A6-6A3048DC68AE}" destId="{1841061C-DF90-4FF1-8C70-130E9EC3E5F7}" srcOrd="1" destOrd="0" presId="urn:microsoft.com/office/officeart/2009/3/layout/HorizontalOrganizationChart"/>
    <dgm:cxn modelId="{BBA78504-EF6F-493C-B7E7-FFEC6A7FB773}" type="presParOf" srcId="{7CC9CA76-8946-455B-99CA-CD680ED278BC}" destId="{8100F478-BB34-4E1C-9627-4EF8AF9894FD}" srcOrd="0" destOrd="0" presId="urn:microsoft.com/office/officeart/2009/3/layout/HorizontalOrganizationChart"/>
    <dgm:cxn modelId="{03DAC480-FD24-4F64-B617-FBE7801381C0}" type="presParOf" srcId="{8100F478-BB34-4E1C-9627-4EF8AF9894FD}" destId="{F0E84FDD-F4BD-4BD9-9DAC-73BA0AE2A517}" srcOrd="0" destOrd="0" presId="urn:microsoft.com/office/officeart/2009/3/layout/HorizontalOrganizationChart"/>
    <dgm:cxn modelId="{45ABC41A-6E33-4D2B-9D1A-4FD4FB5E3DD9}" type="presParOf" srcId="{F0E84FDD-F4BD-4BD9-9DAC-73BA0AE2A517}" destId="{A0E9376E-8FE7-477A-AE29-63F4506BDC84}" srcOrd="0" destOrd="0" presId="urn:microsoft.com/office/officeart/2009/3/layout/HorizontalOrganizationChart"/>
    <dgm:cxn modelId="{FD9395FF-25B4-4BC9-802A-4FC5E1550044}" type="presParOf" srcId="{F0E84FDD-F4BD-4BD9-9DAC-73BA0AE2A517}" destId="{1841061C-DF90-4FF1-8C70-130E9EC3E5F7}" srcOrd="1" destOrd="0" presId="urn:microsoft.com/office/officeart/2009/3/layout/HorizontalOrganizationChart"/>
    <dgm:cxn modelId="{4D290C68-5DB2-4F3B-83B6-61EDF0D1397B}" type="presParOf" srcId="{8100F478-BB34-4E1C-9627-4EF8AF9894FD}" destId="{FB036E17-47F7-4B0B-AF7C-2346D744E56D}" srcOrd="1" destOrd="0" presId="urn:microsoft.com/office/officeart/2009/3/layout/HorizontalOrganizationChart"/>
    <dgm:cxn modelId="{07259C3B-E313-4605-B198-6C8FCDF9ED20}" type="presParOf" srcId="{8100F478-BB34-4E1C-9627-4EF8AF9894FD}" destId="{781B538C-4728-434F-A523-DAAA6371E006}" srcOrd="2" destOrd="0" presId="urn:microsoft.com/office/officeart/2009/3/layout/HorizontalOrganizationChart"/>
    <dgm:cxn modelId="{2698D6A7-3265-4907-86D5-586DE61550F8}" type="presParOf" srcId="{7CC9CA76-8946-455B-99CA-CD680ED278BC}" destId="{E160EE33-9BE5-469C-A96C-898915DC4723}" srcOrd="1" destOrd="0" presId="urn:microsoft.com/office/officeart/2009/3/layout/HorizontalOrganizationChart"/>
    <dgm:cxn modelId="{89911B59-C045-447E-B712-6CB363619BD0}" type="presParOf" srcId="{E160EE33-9BE5-469C-A96C-898915DC4723}" destId="{3026774A-03F2-428F-BB07-985F1FF93DAE}" srcOrd="0" destOrd="0" presId="urn:microsoft.com/office/officeart/2009/3/layout/HorizontalOrganizationChart"/>
    <dgm:cxn modelId="{63F6AECF-3F37-470C-AC19-800CC38491CE}" type="presParOf" srcId="{3026774A-03F2-428F-BB07-985F1FF93DAE}" destId="{F00F4246-C5C9-41A3-A18F-2F79E0D85377}" srcOrd="0" destOrd="0" presId="urn:microsoft.com/office/officeart/2009/3/layout/HorizontalOrganizationChart"/>
    <dgm:cxn modelId="{F8A4912E-8996-40FA-9C9A-AC9D2FC6C6E9}" type="presParOf" srcId="{3026774A-03F2-428F-BB07-985F1FF93DAE}" destId="{E53C23C8-F26F-4EE4-9C28-397479E33C18}" srcOrd="1" destOrd="0" presId="urn:microsoft.com/office/officeart/2009/3/layout/HorizontalOrganizationChart"/>
    <dgm:cxn modelId="{0E034927-23EC-4047-A683-CAA385A67A74}" type="presParOf" srcId="{E160EE33-9BE5-469C-A96C-898915DC4723}" destId="{FF9C3BCB-3616-42CF-89D5-E9FEF14A2376}" srcOrd="1" destOrd="0" presId="urn:microsoft.com/office/officeart/2009/3/layout/HorizontalOrganizationChart"/>
    <dgm:cxn modelId="{5EEA5914-1436-4401-A25A-A124F9110122}" type="presParOf" srcId="{E160EE33-9BE5-469C-A96C-898915DC4723}" destId="{46A9630F-3BDD-4940-A7B5-FFA101106F54}" srcOrd="2" destOrd="0" presId="urn:microsoft.com/office/officeart/2009/3/layout/HorizontalOrganizationChart"/>
    <dgm:cxn modelId="{DDF17C1E-21A9-483A-9A8C-D333142EB1D8}" type="presParOf" srcId="{7CC9CA76-8946-455B-99CA-CD680ED278BC}" destId="{47E13A4E-F76C-4A58-A502-F195CF269F95}" srcOrd="2" destOrd="0" presId="urn:microsoft.com/office/officeart/2009/3/layout/HorizontalOrganizationChart"/>
    <dgm:cxn modelId="{79BC7074-D22F-4B77-BB13-0B3CFD473355}" type="presParOf" srcId="{47E13A4E-F76C-4A58-A502-F195CF269F95}" destId="{71CE24AC-3738-4E27-ABC0-61768C7A7DBB}" srcOrd="0" destOrd="0" presId="urn:microsoft.com/office/officeart/2009/3/layout/HorizontalOrganizationChart"/>
    <dgm:cxn modelId="{A90C2A94-2CD7-4B17-9FD7-986A53690056}" type="presParOf" srcId="{71CE24AC-3738-4E27-ABC0-61768C7A7DBB}" destId="{B60B09A3-5297-43D0-BC40-F75ABEB1327A}" srcOrd="0" destOrd="0" presId="urn:microsoft.com/office/officeart/2009/3/layout/HorizontalOrganizationChart"/>
    <dgm:cxn modelId="{41C368F1-D9F4-4256-A21F-AD55BFD7613E}" type="presParOf" srcId="{71CE24AC-3738-4E27-ABC0-61768C7A7DBB}" destId="{A7C6F25F-9FF3-4805-A2CF-DC192A1A3EDF}" srcOrd="1" destOrd="0" presId="urn:microsoft.com/office/officeart/2009/3/layout/HorizontalOrganizationChart"/>
    <dgm:cxn modelId="{73C014DC-8470-43DF-8828-C31EB41D6399}" type="presParOf" srcId="{47E13A4E-F76C-4A58-A502-F195CF269F95}" destId="{2C7E2265-ADB4-4307-9848-F202BB22AC5B}" srcOrd="1" destOrd="0" presId="urn:microsoft.com/office/officeart/2009/3/layout/HorizontalOrganizationChart"/>
    <dgm:cxn modelId="{A2726A53-01D1-4791-AFD5-9D2E11B6D166}" type="presParOf" srcId="{47E13A4E-F76C-4A58-A502-F195CF269F95}" destId="{91673D78-1850-4FC6-82BD-23BEDC9BEB8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AD9D3E-C2DF-4C45-9874-4657A18C34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C7C2F09-A671-46B0-AD34-F1603A2347F7}">
      <dgm:prSet/>
      <dgm:spPr/>
      <dgm:t>
        <a:bodyPr/>
        <a:lstStyle/>
        <a:p>
          <a:r>
            <a:rPr lang="nl-NL"/>
            <a:t>Stadskern: verzamelplaats voor vrijetijdsvoorzieningen</a:t>
          </a:r>
          <a:endParaRPr lang="en-US"/>
        </a:p>
      </dgm:t>
    </dgm:pt>
    <dgm:pt modelId="{B22D4B59-186A-4179-87A1-F839068D6909}" type="parTrans" cxnId="{4C4BDEC8-422F-47DF-A0F5-4646641FDCE2}">
      <dgm:prSet/>
      <dgm:spPr/>
      <dgm:t>
        <a:bodyPr/>
        <a:lstStyle/>
        <a:p>
          <a:endParaRPr lang="en-US"/>
        </a:p>
      </dgm:t>
    </dgm:pt>
    <dgm:pt modelId="{D7F14160-24E5-4E4D-8558-FC676E3250E8}" type="sibTrans" cxnId="{4C4BDEC8-422F-47DF-A0F5-4646641FDCE2}">
      <dgm:prSet/>
      <dgm:spPr/>
      <dgm:t>
        <a:bodyPr/>
        <a:lstStyle/>
        <a:p>
          <a:endParaRPr lang="en-US"/>
        </a:p>
      </dgm:t>
    </dgm:pt>
    <dgm:pt modelId="{EDA83275-37F5-423A-9B98-379932B81A37}">
      <dgm:prSet/>
      <dgm:spPr/>
      <dgm:t>
        <a:bodyPr/>
        <a:lstStyle/>
        <a:p>
          <a:r>
            <a:rPr lang="nl-NL"/>
            <a:t>Musea</a:t>
          </a:r>
          <a:endParaRPr lang="en-US"/>
        </a:p>
      </dgm:t>
    </dgm:pt>
    <dgm:pt modelId="{E589B4C0-8597-43A1-B705-EB65D6BE84DC}" type="parTrans" cxnId="{9E6978C7-407F-4A69-8A12-281FC1B87603}">
      <dgm:prSet/>
      <dgm:spPr/>
      <dgm:t>
        <a:bodyPr/>
        <a:lstStyle/>
        <a:p>
          <a:endParaRPr lang="en-US"/>
        </a:p>
      </dgm:t>
    </dgm:pt>
    <dgm:pt modelId="{25076152-A711-4A2B-BF9D-DCBCA638B5D7}" type="sibTrans" cxnId="{9E6978C7-407F-4A69-8A12-281FC1B87603}">
      <dgm:prSet/>
      <dgm:spPr/>
      <dgm:t>
        <a:bodyPr/>
        <a:lstStyle/>
        <a:p>
          <a:endParaRPr lang="en-US"/>
        </a:p>
      </dgm:t>
    </dgm:pt>
    <dgm:pt modelId="{DCB182D1-179F-46F9-8E51-0067D3913749}">
      <dgm:prSet/>
      <dgm:spPr/>
      <dgm:t>
        <a:bodyPr/>
        <a:lstStyle/>
        <a:p>
          <a:r>
            <a:rPr lang="nl-NL"/>
            <a:t>Bioscopen</a:t>
          </a:r>
          <a:endParaRPr lang="en-US"/>
        </a:p>
      </dgm:t>
    </dgm:pt>
    <dgm:pt modelId="{89D24EC7-1AC2-4112-B67F-09C526F83345}" type="parTrans" cxnId="{BBA6E8D8-CF79-4BD2-BC61-6FE9083D4C49}">
      <dgm:prSet/>
      <dgm:spPr/>
      <dgm:t>
        <a:bodyPr/>
        <a:lstStyle/>
        <a:p>
          <a:endParaRPr lang="en-US"/>
        </a:p>
      </dgm:t>
    </dgm:pt>
    <dgm:pt modelId="{6FAA3B66-BF20-4DA5-9EB0-6A96062EB848}" type="sibTrans" cxnId="{BBA6E8D8-CF79-4BD2-BC61-6FE9083D4C49}">
      <dgm:prSet/>
      <dgm:spPr/>
      <dgm:t>
        <a:bodyPr/>
        <a:lstStyle/>
        <a:p>
          <a:endParaRPr lang="en-US"/>
        </a:p>
      </dgm:t>
    </dgm:pt>
    <dgm:pt modelId="{AB7990B3-6141-40B7-B859-2EF354703B34}">
      <dgm:prSet/>
      <dgm:spPr/>
      <dgm:t>
        <a:bodyPr/>
        <a:lstStyle/>
        <a:p>
          <a:r>
            <a:rPr lang="nl-NL"/>
            <a:t>Schouwburgen</a:t>
          </a:r>
          <a:endParaRPr lang="en-US"/>
        </a:p>
      </dgm:t>
    </dgm:pt>
    <dgm:pt modelId="{30A07192-3F38-4499-8E26-D9E270CF3E6C}" type="parTrans" cxnId="{EAFE8820-49C9-4CA0-8267-E9717FF7C102}">
      <dgm:prSet/>
      <dgm:spPr/>
      <dgm:t>
        <a:bodyPr/>
        <a:lstStyle/>
        <a:p>
          <a:endParaRPr lang="en-US"/>
        </a:p>
      </dgm:t>
    </dgm:pt>
    <dgm:pt modelId="{D9C3EBCC-5E60-4876-B806-FD3F4FCA7667}" type="sibTrans" cxnId="{EAFE8820-49C9-4CA0-8267-E9717FF7C102}">
      <dgm:prSet/>
      <dgm:spPr/>
      <dgm:t>
        <a:bodyPr/>
        <a:lstStyle/>
        <a:p>
          <a:endParaRPr lang="en-US"/>
        </a:p>
      </dgm:t>
    </dgm:pt>
    <dgm:pt modelId="{BFD4450F-81A5-4969-963B-3B815969E4FB}">
      <dgm:prSet/>
      <dgm:spPr/>
      <dgm:t>
        <a:bodyPr/>
        <a:lstStyle/>
        <a:p>
          <a:r>
            <a:rPr lang="nl-NL"/>
            <a:t>Horeca</a:t>
          </a:r>
          <a:endParaRPr lang="en-US"/>
        </a:p>
      </dgm:t>
    </dgm:pt>
    <dgm:pt modelId="{128CED1E-7B5E-4F2D-9E8E-6F0B6E7330C1}" type="parTrans" cxnId="{EEC593FF-62E2-48DF-9DE6-A5AC6D53F36B}">
      <dgm:prSet/>
      <dgm:spPr/>
      <dgm:t>
        <a:bodyPr/>
        <a:lstStyle/>
        <a:p>
          <a:endParaRPr lang="en-US"/>
        </a:p>
      </dgm:t>
    </dgm:pt>
    <dgm:pt modelId="{55D2D618-560A-49DC-9DD0-F32A5615F951}" type="sibTrans" cxnId="{EEC593FF-62E2-48DF-9DE6-A5AC6D53F36B}">
      <dgm:prSet/>
      <dgm:spPr/>
      <dgm:t>
        <a:bodyPr/>
        <a:lstStyle/>
        <a:p>
          <a:endParaRPr lang="en-US"/>
        </a:p>
      </dgm:t>
    </dgm:pt>
    <dgm:pt modelId="{B854C08E-5157-4CAC-9C5F-4CCB43D7CEB5}">
      <dgm:prSet/>
      <dgm:spPr/>
      <dgm:t>
        <a:bodyPr/>
        <a:lstStyle/>
        <a:p>
          <a:r>
            <a:rPr lang="nl-NL"/>
            <a:t>Stadsrand: sportieve, recreatieve en sociaal-culturele voorzieningen</a:t>
          </a:r>
          <a:endParaRPr lang="en-US"/>
        </a:p>
      </dgm:t>
    </dgm:pt>
    <dgm:pt modelId="{31715EB4-ECC5-4929-AA37-75294E87E655}" type="parTrans" cxnId="{E29DDE61-899E-4A9D-AE58-78202FF85222}">
      <dgm:prSet/>
      <dgm:spPr/>
      <dgm:t>
        <a:bodyPr/>
        <a:lstStyle/>
        <a:p>
          <a:endParaRPr lang="en-US"/>
        </a:p>
      </dgm:t>
    </dgm:pt>
    <dgm:pt modelId="{61A4C67E-7E1D-4CB1-996C-D9E528ACD128}" type="sibTrans" cxnId="{E29DDE61-899E-4A9D-AE58-78202FF85222}">
      <dgm:prSet/>
      <dgm:spPr/>
      <dgm:t>
        <a:bodyPr/>
        <a:lstStyle/>
        <a:p>
          <a:endParaRPr lang="en-US"/>
        </a:p>
      </dgm:t>
    </dgm:pt>
    <dgm:pt modelId="{491367F0-7971-4008-9FC0-1893C6E6A5B8}">
      <dgm:prSet/>
      <dgm:spPr/>
      <dgm:t>
        <a:bodyPr/>
        <a:lstStyle/>
        <a:p>
          <a:r>
            <a:rPr lang="nl-NL"/>
            <a:t>Buiten de stad: nieuwe functie industriegebieden</a:t>
          </a:r>
          <a:endParaRPr lang="en-US"/>
        </a:p>
      </dgm:t>
    </dgm:pt>
    <dgm:pt modelId="{E0FED345-BA4D-4B25-BAEF-080029B6EF9F}" type="parTrans" cxnId="{D9EB3A9E-E1D7-4BAE-B357-6C523AB5F33F}">
      <dgm:prSet/>
      <dgm:spPr/>
      <dgm:t>
        <a:bodyPr/>
        <a:lstStyle/>
        <a:p>
          <a:endParaRPr lang="en-US"/>
        </a:p>
      </dgm:t>
    </dgm:pt>
    <dgm:pt modelId="{83F3C310-995E-4C75-9650-9617231A2CAF}" type="sibTrans" cxnId="{D9EB3A9E-E1D7-4BAE-B357-6C523AB5F33F}">
      <dgm:prSet/>
      <dgm:spPr/>
      <dgm:t>
        <a:bodyPr/>
        <a:lstStyle/>
        <a:p>
          <a:endParaRPr lang="en-US"/>
        </a:p>
      </dgm:t>
    </dgm:pt>
    <dgm:pt modelId="{5B4D5BDD-C85D-4FD9-BEE8-CED11A389B83}">
      <dgm:prSet/>
      <dgm:spPr/>
      <dgm:t>
        <a:bodyPr/>
        <a:lstStyle/>
        <a:p>
          <a:r>
            <a:rPr lang="nl-NL"/>
            <a:t>(Groen binnen en buiten de stad)</a:t>
          </a:r>
          <a:endParaRPr lang="en-US"/>
        </a:p>
      </dgm:t>
    </dgm:pt>
    <dgm:pt modelId="{DD32F843-C944-4C17-85B5-8FBA92CE9977}" type="parTrans" cxnId="{792EEAB1-BB7E-47E3-B6E0-5F710E0CA6E5}">
      <dgm:prSet/>
      <dgm:spPr/>
      <dgm:t>
        <a:bodyPr/>
        <a:lstStyle/>
        <a:p>
          <a:endParaRPr lang="en-US"/>
        </a:p>
      </dgm:t>
    </dgm:pt>
    <dgm:pt modelId="{F2F5C131-E8DE-44FA-A032-9AE2BCC4AE09}" type="sibTrans" cxnId="{792EEAB1-BB7E-47E3-B6E0-5F710E0CA6E5}">
      <dgm:prSet/>
      <dgm:spPr/>
      <dgm:t>
        <a:bodyPr/>
        <a:lstStyle/>
        <a:p>
          <a:endParaRPr lang="en-US"/>
        </a:p>
      </dgm:t>
    </dgm:pt>
    <dgm:pt modelId="{3BE26514-3DFC-4BDB-BA52-B99199BFB751}" type="pres">
      <dgm:prSet presAssocID="{50AD9D3E-C2DF-4C45-9874-4657A18C349B}" presName="root" presStyleCnt="0">
        <dgm:presLayoutVars>
          <dgm:dir/>
          <dgm:resizeHandles val="exact"/>
        </dgm:presLayoutVars>
      </dgm:prSet>
      <dgm:spPr/>
    </dgm:pt>
    <dgm:pt modelId="{38199581-CB8E-429F-B097-C8A8449C5695}" type="pres">
      <dgm:prSet presAssocID="{9C7C2F09-A671-46B0-AD34-F1603A2347F7}" presName="compNode" presStyleCnt="0"/>
      <dgm:spPr/>
    </dgm:pt>
    <dgm:pt modelId="{122D0F35-E49E-490C-B018-7E32B131EB5A}" type="pres">
      <dgm:prSet presAssocID="{9C7C2F09-A671-46B0-AD34-F1603A2347F7}" presName="bgRect" presStyleLbl="bgShp" presStyleIdx="0" presStyleCnt="4"/>
      <dgm:spPr/>
    </dgm:pt>
    <dgm:pt modelId="{CDBE3474-C89E-4EDC-8C90-0B5858F3C9A5}" type="pres">
      <dgm:prSet presAssocID="{9C7C2F09-A671-46B0-AD34-F1603A2347F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eel"/>
        </a:ext>
      </dgm:extLst>
    </dgm:pt>
    <dgm:pt modelId="{6AC2C316-4A93-44E3-BF54-7753112CC337}" type="pres">
      <dgm:prSet presAssocID="{9C7C2F09-A671-46B0-AD34-F1603A2347F7}" presName="spaceRect" presStyleCnt="0"/>
      <dgm:spPr/>
    </dgm:pt>
    <dgm:pt modelId="{E893336F-8D21-4B03-9A00-455E0D3562A4}" type="pres">
      <dgm:prSet presAssocID="{9C7C2F09-A671-46B0-AD34-F1603A2347F7}" presName="parTx" presStyleLbl="revTx" presStyleIdx="0" presStyleCnt="5">
        <dgm:presLayoutVars>
          <dgm:chMax val="0"/>
          <dgm:chPref val="0"/>
        </dgm:presLayoutVars>
      </dgm:prSet>
      <dgm:spPr/>
    </dgm:pt>
    <dgm:pt modelId="{26CF6BD0-5710-46C8-8FD3-828E143C907F}" type="pres">
      <dgm:prSet presAssocID="{9C7C2F09-A671-46B0-AD34-F1603A2347F7}" presName="desTx" presStyleLbl="revTx" presStyleIdx="1" presStyleCnt="5">
        <dgm:presLayoutVars/>
      </dgm:prSet>
      <dgm:spPr/>
    </dgm:pt>
    <dgm:pt modelId="{B72E9A84-A614-48F3-ADB9-FC0879C85E5F}" type="pres">
      <dgm:prSet presAssocID="{D7F14160-24E5-4E4D-8558-FC676E3250E8}" presName="sibTrans" presStyleCnt="0"/>
      <dgm:spPr/>
    </dgm:pt>
    <dgm:pt modelId="{03D6D68B-9414-43AB-9559-32EA465EC9BC}" type="pres">
      <dgm:prSet presAssocID="{B854C08E-5157-4CAC-9C5F-4CCB43D7CEB5}" presName="compNode" presStyleCnt="0"/>
      <dgm:spPr/>
    </dgm:pt>
    <dgm:pt modelId="{41DCE77E-23ED-41C2-8AC7-25B12C6EFE1D}" type="pres">
      <dgm:prSet presAssocID="{B854C08E-5157-4CAC-9C5F-4CCB43D7CEB5}" presName="bgRect" presStyleLbl="bgShp" presStyleIdx="1" presStyleCnt="4"/>
      <dgm:spPr/>
    </dgm:pt>
    <dgm:pt modelId="{D00A99E1-E2A5-49ED-8800-45F5617DCFCF}" type="pres">
      <dgm:prSet presAssocID="{B854C08E-5157-4CAC-9C5F-4CCB43D7CEB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D5A271C1-2DC4-48B9-AAF5-B29D38622240}" type="pres">
      <dgm:prSet presAssocID="{B854C08E-5157-4CAC-9C5F-4CCB43D7CEB5}" presName="spaceRect" presStyleCnt="0"/>
      <dgm:spPr/>
    </dgm:pt>
    <dgm:pt modelId="{8DC41257-7F7F-44E7-AEA6-1C7EA25EB098}" type="pres">
      <dgm:prSet presAssocID="{B854C08E-5157-4CAC-9C5F-4CCB43D7CEB5}" presName="parTx" presStyleLbl="revTx" presStyleIdx="2" presStyleCnt="5">
        <dgm:presLayoutVars>
          <dgm:chMax val="0"/>
          <dgm:chPref val="0"/>
        </dgm:presLayoutVars>
      </dgm:prSet>
      <dgm:spPr/>
    </dgm:pt>
    <dgm:pt modelId="{81333537-ED15-4BD0-8994-5DF3DB325574}" type="pres">
      <dgm:prSet presAssocID="{61A4C67E-7E1D-4CB1-996C-D9E528ACD128}" presName="sibTrans" presStyleCnt="0"/>
      <dgm:spPr/>
    </dgm:pt>
    <dgm:pt modelId="{1BD1A66E-B999-46CA-80E6-5276157ACF30}" type="pres">
      <dgm:prSet presAssocID="{491367F0-7971-4008-9FC0-1893C6E6A5B8}" presName="compNode" presStyleCnt="0"/>
      <dgm:spPr/>
    </dgm:pt>
    <dgm:pt modelId="{F61D6657-AED8-4E2B-9F89-EBA66250C9EE}" type="pres">
      <dgm:prSet presAssocID="{491367F0-7971-4008-9FC0-1893C6E6A5B8}" presName="bgRect" presStyleLbl="bgShp" presStyleIdx="2" presStyleCnt="4"/>
      <dgm:spPr/>
    </dgm:pt>
    <dgm:pt modelId="{132B03AB-35C5-46AE-BC97-0CF47EB69C85}" type="pres">
      <dgm:prSet presAssocID="{491367F0-7971-4008-9FC0-1893C6E6A5B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rgen"/>
        </a:ext>
      </dgm:extLst>
    </dgm:pt>
    <dgm:pt modelId="{1D76F438-E947-4B3E-9F14-A164CCBF0B9A}" type="pres">
      <dgm:prSet presAssocID="{491367F0-7971-4008-9FC0-1893C6E6A5B8}" presName="spaceRect" presStyleCnt="0"/>
      <dgm:spPr/>
    </dgm:pt>
    <dgm:pt modelId="{67FE6A9B-4D68-4A18-8A7E-B08FC15A6073}" type="pres">
      <dgm:prSet presAssocID="{491367F0-7971-4008-9FC0-1893C6E6A5B8}" presName="parTx" presStyleLbl="revTx" presStyleIdx="3" presStyleCnt="5">
        <dgm:presLayoutVars>
          <dgm:chMax val="0"/>
          <dgm:chPref val="0"/>
        </dgm:presLayoutVars>
      </dgm:prSet>
      <dgm:spPr/>
    </dgm:pt>
    <dgm:pt modelId="{2341127A-904A-4EEF-89B0-7C102E4358AA}" type="pres">
      <dgm:prSet presAssocID="{83F3C310-995E-4C75-9650-9617231A2CAF}" presName="sibTrans" presStyleCnt="0"/>
      <dgm:spPr/>
    </dgm:pt>
    <dgm:pt modelId="{C1DA3652-EA74-408D-8E48-64075E7D91D4}" type="pres">
      <dgm:prSet presAssocID="{5B4D5BDD-C85D-4FD9-BEE8-CED11A389B83}" presName="compNode" presStyleCnt="0"/>
      <dgm:spPr/>
    </dgm:pt>
    <dgm:pt modelId="{8A1A6B24-7E73-42D0-A74E-0E14AF53A3A3}" type="pres">
      <dgm:prSet presAssocID="{5B4D5BDD-C85D-4FD9-BEE8-CED11A389B83}" presName="bgRect" presStyleLbl="bgShp" presStyleIdx="3" presStyleCnt="4"/>
      <dgm:spPr/>
    </dgm:pt>
    <dgm:pt modelId="{776FE86F-9AC0-40FB-98AD-B0D9D9131361}" type="pres">
      <dgm:prSet presAssocID="{5B4D5BDD-C85D-4FD9-BEE8-CED11A389B8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n"/>
        </a:ext>
      </dgm:extLst>
    </dgm:pt>
    <dgm:pt modelId="{4C4FB4D8-2E46-4176-AA65-86225A8D59A7}" type="pres">
      <dgm:prSet presAssocID="{5B4D5BDD-C85D-4FD9-BEE8-CED11A389B83}" presName="spaceRect" presStyleCnt="0"/>
      <dgm:spPr/>
    </dgm:pt>
    <dgm:pt modelId="{7C29B26E-41B5-4D15-A9D7-9D693A415DFE}" type="pres">
      <dgm:prSet presAssocID="{5B4D5BDD-C85D-4FD9-BEE8-CED11A389B8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AFE8820-49C9-4CA0-8267-E9717FF7C102}" srcId="{9C7C2F09-A671-46B0-AD34-F1603A2347F7}" destId="{AB7990B3-6141-40B7-B859-2EF354703B34}" srcOrd="2" destOrd="0" parTransId="{30A07192-3F38-4499-8E26-D9E270CF3E6C}" sibTransId="{D9C3EBCC-5E60-4876-B806-FD3F4FCA7667}"/>
    <dgm:cxn modelId="{CB40BA20-6626-42CA-83C3-D2C2DF1E88F6}" type="presOf" srcId="{B854C08E-5157-4CAC-9C5F-4CCB43D7CEB5}" destId="{8DC41257-7F7F-44E7-AEA6-1C7EA25EB098}" srcOrd="0" destOrd="0" presId="urn:microsoft.com/office/officeart/2018/2/layout/IconVerticalSolidList"/>
    <dgm:cxn modelId="{632F1A2F-A58E-45A8-980F-0C59BDA0B173}" type="presOf" srcId="{BFD4450F-81A5-4969-963B-3B815969E4FB}" destId="{26CF6BD0-5710-46C8-8FD3-828E143C907F}" srcOrd="0" destOrd="3" presId="urn:microsoft.com/office/officeart/2018/2/layout/IconVerticalSolidList"/>
    <dgm:cxn modelId="{1DB4AB34-EFB1-464F-86D3-7E1F6CA2B227}" type="presOf" srcId="{DCB182D1-179F-46F9-8E51-0067D3913749}" destId="{26CF6BD0-5710-46C8-8FD3-828E143C907F}" srcOrd="0" destOrd="1" presId="urn:microsoft.com/office/officeart/2018/2/layout/IconVerticalSolidList"/>
    <dgm:cxn modelId="{993CE43B-8041-4CEE-8A5B-1ACFEDE419B4}" type="presOf" srcId="{EDA83275-37F5-423A-9B98-379932B81A37}" destId="{26CF6BD0-5710-46C8-8FD3-828E143C907F}" srcOrd="0" destOrd="0" presId="urn:microsoft.com/office/officeart/2018/2/layout/IconVerticalSolidList"/>
    <dgm:cxn modelId="{E29DDE61-899E-4A9D-AE58-78202FF85222}" srcId="{50AD9D3E-C2DF-4C45-9874-4657A18C349B}" destId="{B854C08E-5157-4CAC-9C5F-4CCB43D7CEB5}" srcOrd="1" destOrd="0" parTransId="{31715EB4-ECC5-4929-AA37-75294E87E655}" sibTransId="{61A4C67E-7E1D-4CB1-996C-D9E528ACD128}"/>
    <dgm:cxn modelId="{80237964-6036-4D82-9E24-ACED131971B4}" type="presOf" srcId="{9C7C2F09-A671-46B0-AD34-F1603A2347F7}" destId="{E893336F-8D21-4B03-9A00-455E0D3562A4}" srcOrd="0" destOrd="0" presId="urn:microsoft.com/office/officeart/2018/2/layout/IconVerticalSolidList"/>
    <dgm:cxn modelId="{E6AEDC46-BBAB-487C-B321-25B1ACB44BCC}" type="presOf" srcId="{50AD9D3E-C2DF-4C45-9874-4657A18C349B}" destId="{3BE26514-3DFC-4BDB-BA52-B99199BFB751}" srcOrd="0" destOrd="0" presId="urn:microsoft.com/office/officeart/2018/2/layout/IconVerticalSolidList"/>
    <dgm:cxn modelId="{D9EB3A9E-E1D7-4BAE-B357-6C523AB5F33F}" srcId="{50AD9D3E-C2DF-4C45-9874-4657A18C349B}" destId="{491367F0-7971-4008-9FC0-1893C6E6A5B8}" srcOrd="2" destOrd="0" parTransId="{E0FED345-BA4D-4B25-BAEF-080029B6EF9F}" sibTransId="{83F3C310-995E-4C75-9650-9617231A2CAF}"/>
    <dgm:cxn modelId="{744C7BA3-77CB-458C-BC0E-9D93E5C508CC}" type="presOf" srcId="{AB7990B3-6141-40B7-B859-2EF354703B34}" destId="{26CF6BD0-5710-46C8-8FD3-828E143C907F}" srcOrd="0" destOrd="2" presId="urn:microsoft.com/office/officeart/2018/2/layout/IconVerticalSolidList"/>
    <dgm:cxn modelId="{792EEAB1-BB7E-47E3-B6E0-5F710E0CA6E5}" srcId="{50AD9D3E-C2DF-4C45-9874-4657A18C349B}" destId="{5B4D5BDD-C85D-4FD9-BEE8-CED11A389B83}" srcOrd="3" destOrd="0" parTransId="{DD32F843-C944-4C17-85B5-8FBA92CE9977}" sibTransId="{F2F5C131-E8DE-44FA-A032-9AE2BCC4AE09}"/>
    <dgm:cxn modelId="{9E6978C7-407F-4A69-8A12-281FC1B87603}" srcId="{9C7C2F09-A671-46B0-AD34-F1603A2347F7}" destId="{EDA83275-37F5-423A-9B98-379932B81A37}" srcOrd="0" destOrd="0" parTransId="{E589B4C0-8597-43A1-B705-EB65D6BE84DC}" sibTransId="{25076152-A711-4A2B-BF9D-DCBCA638B5D7}"/>
    <dgm:cxn modelId="{4C4BDEC8-422F-47DF-A0F5-4646641FDCE2}" srcId="{50AD9D3E-C2DF-4C45-9874-4657A18C349B}" destId="{9C7C2F09-A671-46B0-AD34-F1603A2347F7}" srcOrd="0" destOrd="0" parTransId="{B22D4B59-186A-4179-87A1-F839068D6909}" sibTransId="{D7F14160-24E5-4E4D-8558-FC676E3250E8}"/>
    <dgm:cxn modelId="{BBA6E8D8-CF79-4BD2-BC61-6FE9083D4C49}" srcId="{9C7C2F09-A671-46B0-AD34-F1603A2347F7}" destId="{DCB182D1-179F-46F9-8E51-0067D3913749}" srcOrd="1" destOrd="0" parTransId="{89D24EC7-1AC2-4112-B67F-09C526F83345}" sibTransId="{6FAA3B66-BF20-4DA5-9EB0-6A96062EB848}"/>
    <dgm:cxn modelId="{F11C4AE4-0979-4AFA-A1DC-AEC62B9C27BD}" type="presOf" srcId="{491367F0-7971-4008-9FC0-1893C6E6A5B8}" destId="{67FE6A9B-4D68-4A18-8A7E-B08FC15A6073}" srcOrd="0" destOrd="0" presId="urn:microsoft.com/office/officeart/2018/2/layout/IconVerticalSolidList"/>
    <dgm:cxn modelId="{A6DD1CF7-F475-4B80-9DE8-8B2113666812}" type="presOf" srcId="{5B4D5BDD-C85D-4FD9-BEE8-CED11A389B83}" destId="{7C29B26E-41B5-4D15-A9D7-9D693A415DFE}" srcOrd="0" destOrd="0" presId="urn:microsoft.com/office/officeart/2018/2/layout/IconVerticalSolidList"/>
    <dgm:cxn modelId="{EEC593FF-62E2-48DF-9DE6-A5AC6D53F36B}" srcId="{9C7C2F09-A671-46B0-AD34-F1603A2347F7}" destId="{BFD4450F-81A5-4969-963B-3B815969E4FB}" srcOrd="3" destOrd="0" parTransId="{128CED1E-7B5E-4F2D-9E8E-6F0B6E7330C1}" sibTransId="{55D2D618-560A-49DC-9DD0-F32A5615F951}"/>
    <dgm:cxn modelId="{3966A9D0-A29F-435F-A607-5410B7665B20}" type="presParOf" srcId="{3BE26514-3DFC-4BDB-BA52-B99199BFB751}" destId="{38199581-CB8E-429F-B097-C8A8449C5695}" srcOrd="0" destOrd="0" presId="urn:microsoft.com/office/officeart/2018/2/layout/IconVerticalSolidList"/>
    <dgm:cxn modelId="{D2EC3B32-942D-4F1D-A23C-78FB698A980B}" type="presParOf" srcId="{38199581-CB8E-429F-B097-C8A8449C5695}" destId="{122D0F35-E49E-490C-B018-7E32B131EB5A}" srcOrd="0" destOrd="0" presId="urn:microsoft.com/office/officeart/2018/2/layout/IconVerticalSolidList"/>
    <dgm:cxn modelId="{7D6D7BC3-10C4-4080-AC09-DF7BB44C1FB0}" type="presParOf" srcId="{38199581-CB8E-429F-B097-C8A8449C5695}" destId="{CDBE3474-C89E-4EDC-8C90-0B5858F3C9A5}" srcOrd="1" destOrd="0" presId="urn:microsoft.com/office/officeart/2018/2/layout/IconVerticalSolidList"/>
    <dgm:cxn modelId="{50B71469-E287-448A-94BF-C061F1C7EE3D}" type="presParOf" srcId="{38199581-CB8E-429F-B097-C8A8449C5695}" destId="{6AC2C316-4A93-44E3-BF54-7753112CC337}" srcOrd="2" destOrd="0" presId="urn:microsoft.com/office/officeart/2018/2/layout/IconVerticalSolidList"/>
    <dgm:cxn modelId="{0566B551-BBA5-4C38-BDBD-B37759B4DE95}" type="presParOf" srcId="{38199581-CB8E-429F-B097-C8A8449C5695}" destId="{E893336F-8D21-4B03-9A00-455E0D3562A4}" srcOrd="3" destOrd="0" presId="urn:microsoft.com/office/officeart/2018/2/layout/IconVerticalSolidList"/>
    <dgm:cxn modelId="{8C2B76C9-6F98-442D-9C31-AB72608004F4}" type="presParOf" srcId="{38199581-CB8E-429F-B097-C8A8449C5695}" destId="{26CF6BD0-5710-46C8-8FD3-828E143C907F}" srcOrd="4" destOrd="0" presId="urn:microsoft.com/office/officeart/2018/2/layout/IconVerticalSolidList"/>
    <dgm:cxn modelId="{4ECBA228-AEC8-4B2A-9756-4D99182003F2}" type="presParOf" srcId="{3BE26514-3DFC-4BDB-BA52-B99199BFB751}" destId="{B72E9A84-A614-48F3-ADB9-FC0879C85E5F}" srcOrd="1" destOrd="0" presId="urn:microsoft.com/office/officeart/2018/2/layout/IconVerticalSolidList"/>
    <dgm:cxn modelId="{8A046723-0354-4A42-BF32-0DEA48867728}" type="presParOf" srcId="{3BE26514-3DFC-4BDB-BA52-B99199BFB751}" destId="{03D6D68B-9414-43AB-9559-32EA465EC9BC}" srcOrd="2" destOrd="0" presId="urn:microsoft.com/office/officeart/2018/2/layout/IconVerticalSolidList"/>
    <dgm:cxn modelId="{23743831-346A-4B77-8213-B77B687B0E9B}" type="presParOf" srcId="{03D6D68B-9414-43AB-9559-32EA465EC9BC}" destId="{41DCE77E-23ED-41C2-8AC7-25B12C6EFE1D}" srcOrd="0" destOrd="0" presId="urn:microsoft.com/office/officeart/2018/2/layout/IconVerticalSolidList"/>
    <dgm:cxn modelId="{751BDCBC-BEE3-4F55-917B-A124A6792845}" type="presParOf" srcId="{03D6D68B-9414-43AB-9559-32EA465EC9BC}" destId="{D00A99E1-E2A5-49ED-8800-45F5617DCFCF}" srcOrd="1" destOrd="0" presId="urn:microsoft.com/office/officeart/2018/2/layout/IconVerticalSolidList"/>
    <dgm:cxn modelId="{E8296722-8C6D-4066-B234-DB93028416A5}" type="presParOf" srcId="{03D6D68B-9414-43AB-9559-32EA465EC9BC}" destId="{D5A271C1-2DC4-48B9-AAF5-B29D38622240}" srcOrd="2" destOrd="0" presId="urn:microsoft.com/office/officeart/2018/2/layout/IconVerticalSolidList"/>
    <dgm:cxn modelId="{EBAD12D8-EF3B-4F3B-B0A8-F1606478B10A}" type="presParOf" srcId="{03D6D68B-9414-43AB-9559-32EA465EC9BC}" destId="{8DC41257-7F7F-44E7-AEA6-1C7EA25EB098}" srcOrd="3" destOrd="0" presId="urn:microsoft.com/office/officeart/2018/2/layout/IconVerticalSolidList"/>
    <dgm:cxn modelId="{C19E3758-5415-42F9-812B-0DB151147C74}" type="presParOf" srcId="{3BE26514-3DFC-4BDB-BA52-B99199BFB751}" destId="{81333537-ED15-4BD0-8994-5DF3DB325574}" srcOrd="3" destOrd="0" presId="urn:microsoft.com/office/officeart/2018/2/layout/IconVerticalSolidList"/>
    <dgm:cxn modelId="{EEACA5FB-53CD-41E2-8082-B5549B2B8547}" type="presParOf" srcId="{3BE26514-3DFC-4BDB-BA52-B99199BFB751}" destId="{1BD1A66E-B999-46CA-80E6-5276157ACF30}" srcOrd="4" destOrd="0" presId="urn:microsoft.com/office/officeart/2018/2/layout/IconVerticalSolidList"/>
    <dgm:cxn modelId="{BDF5BD94-A0EB-46A7-BC5B-B17EB40AD079}" type="presParOf" srcId="{1BD1A66E-B999-46CA-80E6-5276157ACF30}" destId="{F61D6657-AED8-4E2B-9F89-EBA66250C9EE}" srcOrd="0" destOrd="0" presId="urn:microsoft.com/office/officeart/2018/2/layout/IconVerticalSolidList"/>
    <dgm:cxn modelId="{57D0CB9A-02B8-48E5-9913-31050B30D937}" type="presParOf" srcId="{1BD1A66E-B999-46CA-80E6-5276157ACF30}" destId="{132B03AB-35C5-46AE-BC97-0CF47EB69C85}" srcOrd="1" destOrd="0" presId="urn:microsoft.com/office/officeart/2018/2/layout/IconVerticalSolidList"/>
    <dgm:cxn modelId="{26EB254F-AC0E-4886-B01E-9AF90633E204}" type="presParOf" srcId="{1BD1A66E-B999-46CA-80E6-5276157ACF30}" destId="{1D76F438-E947-4B3E-9F14-A164CCBF0B9A}" srcOrd="2" destOrd="0" presId="urn:microsoft.com/office/officeart/2018/2/layout/IconVerticalSolidList"/>
    <dgm:cxn modelId="{82E071B9-81AC-48FF-BDFA-85DD951CA1AF}" type="presParOf" srcId="{1BD1A66E-B999-46CA-80E6-5276157ACF30}" destId="{67FE6A9B-4D68-4A18-8A7E-B08FC15A6073}" srcOrd="3" destOrd="0" presId="urn:microsoft.com/office/officeart/2018/2/layout/IconVerticalSolidList"/>
    <dgm:cxn modelId="{43D7398F-ABC0-4F51-BDB0-2C66D1F22407}" type="presParOf" srcId="{3BE26514-3DFC-4BDB-BA52-B99199BFB751}" destId="{2341127A-904A-4EEF-89B0-7C102E4358AA}" srcOrd="5" destOrd="0" presId="urn:microsoft.com/office/officeart/2018/2/layout/IconVerticalSolidList"/>
    <dgm:cxn modelId="{7C8BF21B-743A-4DD1-A4A7-524037E1A015}" type="presParOf" srcId="{3BE26514-3DFC-4BDB-BA52-B99199BFB751}" destId="{C1DA3652-EA74-408D-8E48-64075E7D91D4}" srcOrd="6" destOrd="0" presId="urn:microsoft.com/office/officeart/2018/2/layout/IconVerticalSolidList"/>
    <dgm:cxn modelId="{B82F3D67-4853-43B8-B24E-E776B0C677EB}" type="presParOf" srcId="{C1DA3652-EA74-408D-8E48-64075E7D91D4}" destId="{8A1A6B24-7E73-42D0-A74E-0E14AF53A3A3}" srcOrd="0" destOrd="0" presId="urn:microsoft.com/office/officeart/2018/2/layout/IconVerticalSolidList"/>
    <dgm:cxn modelId="{8AC6D7B7-267C-43FB-AE95-7C8F90B101A5}" type="presParOf" srcId="{C1DA3652-EA74-408D-8E48-64075E7D91D4}" destId="{776FE86F-9AC0-40FB-98AD-B0D9D9131361}" srcOrd="1" destOrd="0" presId="urn:microsoft.com/office/officeart/2018/2/layout/IconVerticalSolidList"/>
    <dgm:cxn modelId="{21643AFA-4462-48DB-8E29-F208DFDA92EE}" type="presParOf" srcId="{C1DA3652-EA74-408D-8E48-64075E7D91D4}" destId="{4C4FB4D8-2E46-4176-AA65-86225A8D59A7}" srcOrd="2" destOrd="0" presId="urn:microsoft.com/office/officeart/2018/2/layout/IconVerticalSolidList"/>
    <dgm:cxn modelId="{39B2DEF2-1B63-4730-AA86-AFE41F35774B}" type="presParOf" srcId="{C1DA3652-EA74-408D-8E48-64075E7D91D4}" destId="{7C29B26E-41B5-4D15-A9D7-9D693A415D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1A036-53BB-4179-9C6C-E8C29BD8D92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1CC839-E94A-462F-A65C-B9E33F8AE7B2}">
      <dgm:prSet/>
      <dgm:spPr/>
      <dgm:t>
        <a:bodyPr/>
        <a:lstStyle/>
        <a:p>
          <a:r>
            <a:rPr lang="nl-NL"/>
            <a:t>Ga met je IBS groepje bij elkaar zitten.</a:t>
          </a:r>
          <a:endParaRPr lang="en-US"/>
        </a:p>
      </dgm:t>
    </dgm:pt>
    <dgm:pt modelId="{25F661F7-EC51-4095-8398-D31F152A677F}" type="parTrans" cxnId="{C38B548D-976F-4EF6-AE2B-1FDF749D650C}">
      <dgm:prSet/>
      <dgm:spPr/>
      <dgm:t>
        <a:bodyPr/>
        <a:lstStyle/>
        <a:p>
          <a:endParaRPr lang="en-US"/>
        </a:p>
      </dgm:t>
    </dgm:pt>
    <dgm:pt modelId="{77F9B653-C102-499C-86A7-A4892EF8DDF8}" type="sibTrans" cxnId="{C38B548D-976F-4EF6-AE2B-1FDF749D650C}">
      <dgm:prSet/>
      <dgm:spPr/>
      <dgm:t>
        <a:bodyPr/>
        <a:lstStyle/>
        <a:p>
          <a:endParaRPr lang="en-US"/>
        </a:p>
      </dgm:t>
    </dgm:pt>
    <dgm:pt modelId="{DB1EEBA6-1625-4D8D-8D45-E92AAE6F934A}">
      <dgm:prSet/>
      <dgm:spPr/>
      <dgm:t>
        <a:bodyPr/>
        <a:lstStyle/>
        <a:p>
          <a:r>
            <a:rPr lang="nl-NL" dirty="0"/>
            <a:t>We gaan brainstormen! </a:t>
          </a:r>
          <a:endParaRPr lang="en-US" dirty="0"/>
        </a:p>
      </dgm:t>
    </dgm:pt>
    <dgm:pt modelId="{FE212D2F-8C4A-4400-80F8-B1603E484BA9}" type="parTrans" cxnId="{016A1976-ED47-4799-9F40-EF80E195E5DA}">
      <dgm:prSet/>
      <dgm:spPr/>
      <dgm:t>
        <a:bodyPr/>
        <a:lstStyle/>
        <a:p>
          <a:endParaRPr lang="en-US"/>
        </a:p>
      </dgm:t>
    </dgm:pt>
    <dgm:pt modelId="{766E903A-F6F0-4858-985C-407430A137A1}" type="sibTrans" cxnId="{016A1976-ED47-4799-9F40-EF80E195E5DA}">
      <dgm:prSet/>
      <dgm:spPr/>
      <dgm:t>
        <a:bodyPr/>
        <a:lstStyle/>
        <a:p>
          <a:endParaRPr lang="en-US"/>
        </a:p>
      </dgm:t>
    </dgm:pt>
    <dgm:pt modelId="{8F939CEF-1D9B-4B9A-AEE8-1D6A4369D0F5}">
      <dgm:prSet/>
      <dgm:spPr/>
      <dgm:t>
        <a:bodyPr/>
        <a:lstStyle/>
        <a:p>
          <a:r>
            <a:rPr lang="nl-NL" dirty="0"/>
            <a:t>Bedenk zoveel mogelijk vrijetijdsbestedingen</a:t>
          </a:r>
          <a:endParaRPr lang="en-US" dirty="0"/>
        </a:p>
      </dgm:t>
    </dgm:pt>
    <dgm:pt modelId="{773AAE0A-F389-4249-AB0C-DEA41C6F9A3A}" type="parTrans" cxnId="{5209C284-F01D-4E44-88DA-43CB92C7525D}">
      <dgm:prSet/>
      <dgm:spPr/>
      <dgm:t>
        <a:bodyPr/>
        <a:lstStyle/>
        <a:p>
          <a:endParaRPr lang="en-US"/>
        </a:p>
      </dgm:t>
    </dgm:pt>
    <dgm:pt modelId="{558FC5CF-46CC-4827-AB8F-23148B902FD6}" type="sibTrans" cxnId="{5209C284-F01D-4E44-88DA-43CB92C7525D}">
      <dgm:prSet/>
      <dgm:spPr/>
      <dgm:t>
        <a:bodyPr/>
        <a:lstStyle/>
        <a:p>
          <a:endParaRPr lang="en-US"/>
        </a:p>
      </dgm:t>
    </dgm:pt>
    <dgm:pt modelId="{00320EAD-CB37-4F2A-B620-79B7E3C0F6A6}">
      <dgm:prSet/>
      <dgm:spPr/>
      <dgm:t>
        <a:bodyPr/>
        <a:lstStyle/>
        <a:p>
          <a:r>
            <a:rPr lang="nl-NL"/>
            <a:t>Heb je vragen? Laat het me weten!</a:t>
          </a:r>
          <a:endParaRPr lang="en-US"/>
        </a:p>
      </dgm:t>
    </dgm:pt>
    <dgm:pt modelId="{0DA77F8B-FA63-4D5E-95FD-3B56E567ABB9}" type="parTrans" cxnId="{E2AB40A0-7B43-4406-95F9-2DE8222A042A}">
      <dgm:prSet/>
      <dgm:spPr/>
      <dgm:t>
        <a:bodyPr/>
        <a:lstStyle/>
        <a:p>
          <a:endParaRPr lang="en-US"/>
        </a:p>
      </dgm:t>
    </dgm:pt>
    <dgm:pt modelId="{78B3C745-6D57-4DF6-8534-5F94459EA5E1}" type="sibTrans" cxnId="{E2AB40A0-7B43-4406-95F9-2DE8222A042A}">
      <dgm:prSet/>
      <dgm:spPr/>
      <dgm:t>
        <a:bodyPr/>
        <a:lstStyle/>
        <a:p>
          <a:endParaRPr lang="en-US"/>
        </a:p>
      </dgm:t>
    </dgm:pt>
    <dgm:pt modelId="{36367A98-CB8E-47D0-92E3-F0F39A09FC90}">
      <dgm:prSet/>
      <dgm:spPr/>
      <dgm:t>
        <a:bodyPr/>
        <a:lstStyle/>
        <a:p>
          <a:r>
            <a:rPr lang="nl-NL"/>
            <a:t>Tot slot; lever je opdracht in. Volgende week bespreken we deze.</a:t>
          </a:r>
          <a:endParaRPr lang="en-US"/>
        </a:p>
      </dgm:t>
    </dgm:pt>
    <dgm:pt modelId="{75E3F978-E639-4072-B9B3-C0DB7A1E21FD}" type="parTrans" cxnId="{25A5F960-F097-478B-A036-E8C628B3310A}">
      <dgm:prSet/>
      <dgm:spPr/>
      <dgm:t>
        <a:bodyPr/>
        <a:lstStyle/>
        <a:p>
          <a:endParaRPr lang="en-US"/>
        </a:p>
      </dgm:t>
    </dgm:pt>
    <dgm:pt modelId="{5ED61212-7B38-4A14-8B3D-E4B4EB8FE2E9}" type="sibTrans" cxnId="{25A5F960-F097-478B-A036-E8C628B3310A}">
      <dgm:prSet/>
      <dgm:spPr/>
      <dgm:t>
        <a:bodyPr/>
        <a:lstStyle/>
        <a:p>
          <a:endParaRPr lang="en-US"/>
        </a:p>
      </dgm:t>
    </dgm:pt>
    <dgm:pt modelId="{0911E5CE-A4F9-4AC3-8871-CDC47E2C1CF6}" type="pres">
      <dgm:prSet presAssocID="{6B41A036-53BB-4179-9C6C-E8C29BD8D92B}" presName="cycle" presStyleCnt="0">
        <dgm:presLayoutVars>
          <dgm:dir/>
          <dgm:resizeHandles val="exact"/>
        </dgm:presLayoutVars>
      </dgm:prSet>
      <dgm:spPr/>
    </dgm:pt>
    <dgm:pt modelId="{7240DD95-BA99-4E9A-A77D-1DDEE4BED8B9}" type="pres">
      <dgm:prSet presAssocID="{9F1CC839-E94A-462F-A65C-B9E33F8AE7B2}" presName="node" presStyleLbl="node1" presStyleIdx="0" presStyleCnt="5">
        <dgm:presLayoutVars>
          <dgm:bulletEnabled val="1"/>
        </dgm:presLayoutVars>
      </dgm:prSet>
      <dgm:spPr/>
    </dgm:pt>
    <dgm:pt modelId="{31911359-F495-48A7-B524-E74DC1E4CF00}" type="pres">
      <dgm:prSet presAssocID="{9F1CC839-E94A-462F-A65C-B9E33F8AE7B2}" presName="spNode" presStyleCnt="0"/>
      <dgm:spPr/>
    </dgm:pt>
    <dgm:pt modelId="{81A2DB1F-D413-4350-85A1-8A49974192B1}" type="pres">
      <dgm:prSet presAssocID="{77F9B653-C102-499C-86A7-A4892EF8DDF8}" presName="sibTrans" presStyleLbl="sibTrans1D1" presStyleIdx="0" presStyleCnt="5"/>
      <dgm:spPr/>
    </dgm:pt>
    <dgm:pt modelId="{32A5B744-9F42-4250-B881-4EEF2C5283AB}" type="pres">
      <dgm:prSet presAssocID="{DB1EEBA6-1625-4D8D-8D45-E92AAE6F934A}" presName="node" presStyleLbl="node1" presStyleIdx="1" presStyleCnt="5">
        <dgm:presLayoutVars>
          <dgm:bulletEnabled val="1"/>
        </dgm:presLayoutVars>
      </dgm:prSet>
      <dgm:spPr/>
    </dgm:pt>
    <dgm:pt modelId="{11E108B0-781E-49AD-8CCB-D67DC1091A9C}" type="pres">
      <dgm:prSet presAssocID="{DB1EEBA6-1625-4D8D-8D45-E92AAE6F934A}" presName="spNode" presStyleCnt="0"/>
      <dgm:spPr/>
    </dgm:pt>
    <dgm:pt modelId="{6820784D-BE8F-44AD-88B4-1A8A962EBA8A}" type="pres">
      <dgm:prSet presAssocID="{766E903A-F6F0-4858-985C-407430A137A1}" presName="sibTrans" presStyleLbl="sibTrans1D1" presStyleIdx="1" presStyleCnt="5"/>
      <dgm:spPr/>
    </dgm:pt>
    <dgm:pt modelId="{C1615007-9916-4F34-A57E-8A5DA3D8790F}" type="pres">
      <dgm:prSet presAssocID="{8F939CEF-1D9B-4B9A-AEE8-1D6A4369D0F5}" presName="node" presStyleLbl="node1" presStyleIdx="2" presStyleCnt="5">
        <dgm:presLayoutVars>
          <dgm:bulletEnabled val="1"/>
        </dgm:presLayoutVars>
      </dgm:prSet>
      <dgm:spPr/>
    </dgm:pt>
    <dgm:pt modelId="{2FFF072E-FC85-47CD-B64B-98F6F3100451}" type="pres">
      <dgm:prSet presAssocID="{8F939CEF-1D9B-4B9A-AEE8-1D6A4369D0F5}" presName="spNode" presStyleCnt="0"/>
      <dgm:spPr/>
    </dgm:pt>
    <dgm:pt modelId="{5BD6D0AB-4ABC-44E6-9FAA-D067539E909C}" type="pres">
      <dgm:prSet presAssocID="{558FC5CF-46CC-4827-AB8F-23148B902FD6}" presName="sibTrans" presStyleLbl="sibTrans1D1" presStyleIdx="2" presStyleCnt="5"/>
      <dgm:spPr/>
    </dgm:pt>
    <dgm:pt modelId="{904AA2BF-B562-42BB-8862-5B27C6E843E7}" type="pres">
      <dgm:prSet presAssocID="{00320EAD-CB37-4F2A-B620-79B7E3C0F6A6}" presName="node" presStyleLbl="node1" presStyleIdx="3" presStyleCnt="5">
        <dgm:presLayoutVars>
          <dgm:bulletEnabled val="1"/>
        </dgm:presLayoutVars>
      </dgm:prSet>
      <dgm:spPr/>
    </dgm:pt>
    <dgm:pt modelId="{0CEEA66B-5432-45AE-9480-2AE490A1C7FC}" type="pres">
      <dgm:prSet presAssocID="{00320EAD-CB37-4F2A-B620-79B7E3C0F6A6}" presName="spNode" presStyleCnt="0"/>
      <dgm:spPr/>
    </dgm:pt>
    <dgm:pt modelId="{143EFA79-CD1C-4C68-A386-452509277A89}" type="pres">
      <dgm:prSet presAssocID="{78B3C745-6D57-4DF6-8534-5F94459EA5E1}" presName="sibTrans" presStyleLbl="sibTrans1D1" presStyleIdx="3" presStyleCnt="5"/>
      <dgm:spPr/>
    </dgm:pt>
    <dgm:pt modelId="{823BDCFB-F12A-4602-9A15-C12FC5EC1072}" type="pres">
      <dgm:prSet presAssocID="{36367A98-CB8E-47D0-92E3-F0F39A09FC90}" presName="node" presStyleLbl="node1" presStyleIdx="4" presStyleCnt="5">
        <dgm:presLayoutVars>
          <dgm:bulletEnabled val="1"/>
        </dgm:presLayoutVars>
      </dgm:prSet>
      <dgm:spPr/>
    </dgm:pt>
    <dgm:pt modelId="{D1AF4B85-7E97-4658-BDC4-830C7512F9A5}" type="pres">
      <dgm:prSet presAssocID="{36367A98-CB8E-47D0-92E3-F0F39A09FC90}" presName="spNode" presStyleCnt="0"/>
      <dgm:spPr/>
    </dgm:pt>
    <dgm:pt modelId="{1B89FF34-F872-4DE8-AB12-61668E9355E3}" type="pres">
      <dgm:prSet presAssocID="{5ED61212-7B38-4A14-8B3D-E4B4EB8FE2E9}" presName="sibTrans" presStyleLbl="sibTrans1D1" presStyleIdx="4" presStyleCnt="5"/>
      <dgm:spPr/>
    </dgm:pt>
  </dgm:ptLst>
  <dgm:cxnLst>
    <dgm:cxn modelId="{84AD0311-D88E-4B81-845F-E0C6251EDD29}" type="presOf" srcId="{558FC5CF-46CC-4827-AB8F-23148B902FD6}" destId="{5BD6D0AB-4ABC-44E6-9FAA-D067539E909C}" srcOrd="0" destOrd="0" presId="urn:microsoft.com/office/officeart/2005/8/layout/cycle5"/>
    <dgm:cxn modelId="{25A5F960-F097-478B-A036-E8C628B3310A}" srcId="{6B41A036-53BB-4179-9C6C-E8C29BD8D92B}" destId="{36367A98-CB8E-47D0-92E3-F0F39A09FC90}" srcOrd="4" destOrd="0" parTransId="{75E3F978-E639-4072-B9B3-C0DB7A1E21FD}" sibTransId="{5ED61212-7B38-4A14-8B3D-E4B4EB8FE2E9}"/>
    <dgm:cxn modelId="{3A06CE6D-BBEB-4A25-813B-C0D33D64C521}" type="presOf" srcId="{766E903A-F6F0-4858-985C-407430A137A1}" destId="{6820784D-BE8F-44AD-88B4-1A8A962EBA8A}" srcOrd="0" destOrd="0" presId="urn:microsoft.com/office/officeart/2005/8/layout/cycle5"/>
    <dgm:cxn modelId="{71401C74-42E6-4567-9E8B-1D23D439ACA4}" type="presOf" srcId="{78B3C745-6D57-4DF6-8534-5F94459EA5E1}" destId="{143EFA79-CD1C-4C68-A386-452509277A89}" srcOrd="0" destOrd="0" presId="urn:microsoft.com/office/officeart/2005/8/layout/cycle5"/>
    <dgm:cxn modelId="{016A1976-ED47-4799-9F40-EF80E195E5DA}" srcId="{6B41A036-53BB-4179-9C6C-E8C29BD8D92B}" destId="{DB1EEBA6-1625-4D8D-8D45-E92AAE6F934A}" srcOrd="1" destOrd="0" parTransId="{FE212D2F-8C4A-4400-80F8-B1603E484BA9}" sibTransId="{766E903A-F6F0-4858-985C-407430A137A1}"/>
    <dgm:cxn modelId="{5209C284-F01D-4E44-88DA-43CB92C7525D}" srcId="{6B41A036-53BB-4179-9C6C-E8C29BD8D92B}" destId="{8F939CEF-1D9B-4B9A-AEE8-1D6A4369D0F5}" srcOrd="2" destOrd="0" parTransId="{773AAE0A-F389-4249-AB0C-DEA41C6F9A3A}" sibTransId="{558FC5CF-46CC-4827-AB8F-23148B902FD6}"/>
    <dgm:cxn modelId="{C38B548D-976F-4EF6-AE2B-1FDF749D650C}" srcId="{6B41A036-53BB-4179-9C6C-E8C29BD8D92B}" destId="{9F1CC839-E94A-462F-A65C-B9E33F8AE7B2}" srcOrd="0" destOrd="0" parTransId="{25F661F7-EC51-4095-8398-D31F152A677F}" sibTransId="{77F9B653-C102-499C-86A7-A4892EF8DDF8}"/>
    <dgm:cxn modelId="{3263E193-EDB9-42CD-AE09-C57F32408FB8}" type="presOf" srcId="{00320EAD-CB37-4F2A-B620-79B7E3C0F6A6}" destId="{904AA2BF-B562-42BB-8862-5B27C6E843E7}" srcOrd="0" destOrd="0" presId="urn:microsoft.com/office/officeart/2005/8/layout/cycle5"/>
    <dgm:cxn modelId="{537CED99-0119-49EA-9026-479D5419D8FE}" type="presOf" srcId="{77F9B653-C102-499C-86A7-A4892EF8DDF8}" destId="{81A2DB1F-D413-4350-85A1-8A49974192B1}" srcOrd="0" destOrd="0" presId="urn:microsoft.com/office/officeart/2005/8/layout/cycle5"/>
    <dgm:cxn modelId="{17573F9D-7819-44ED-9E88-11485FF0A533}" type="presOf" srcId="{8F939CEF-1D9B-4B9A-AEE8-1D6A4369D0F5}" destId="{C1615007-9916-4F34-A57E-8A5DA3D8790F}" srcOrd="0" destOrd="0" presId="urn:microsoft.com/office/officeart/2005/8/layout/cycle5"/>
    <dgm:cxn modelId="{E2AB40A0-7B43-4406-95F9-2DE8222A042A}" srcId="{6B41A036-53BB-4179-9C6C-E8C29BD8D92B}" destId="{00320EAD-CB37-4F2A-B620-79B7E3C0F6A6}" srcOrd="3" destOrd="0" parTransId="{0DA77F8B-FA63-4D5E-95FD-3B56E567ABB9}" sibTransId="{78B3C745-6D57-4DF6-8534-5F94459EA5E1}"/>
    <dgm:cxn modelId="{572258B7-FA34-4EFF-B38E-93594642BE82}" type="presOf" srcId="{36367A98-CB8E-47D0-92E3-F0F39A09FC90}" destId="{823BDCFB-F12A-4602-9A15-C12FC5EC1072}" srcOrd="0" destOrd="0" presId="urn:microsoft.com/office/officeart/2005/8/layout/cycle5"/>
    <dgm:cxn modelId="{03F4B7BA-4DCE-4E24-A4E3-9E5A208BBAB8}" type="presOf" srcId="{9F1CC839-E94A-462F-A65C-B9E33F8AE7B2}" destId="{7240DD95-BA99-4E9A-A77D-1DDEE4BED8B9}" srcOrd="0" destOrd="0" presId="urn:microsoft.com/office/officeart/2005/8/layout/cycle5"/>
    <dgm:cxn modelId="{5F3252CF-18BF-42BF-9F3E-0DF4A3EB1004}" type="presOf" srcId="{5ED61212-7B38-4A14-8B3D-E4B4EB8FE2E9}" destId="{1B89FF34-F872-4DE8-AB12-61668E9355E3}" srcOrd="0" destOrd="0" presId="urn:microsoft.com/office/officeart/2005/8/layout/cycle5"/>
    <dgm:cxn modelId="{1E19A2DF-976B-4A0D-865B-3DF1E5BA9FE8}" type="presOf" srcId="{6B41A036-53BB-4179-9C6C-E8C29BD8D92B}" destId="{0911E5CE-A4F9-4AC3-8871-CDC47E2C1CF6}" srcOrd="0" destOrd="0" presId="urn:microsoft.com/office/officeart/2005/8/layout/cycle5"/>
    <dgm:cxn modelId="{B9936DFF-5CA1-4EC6-AE93-064A55C78CF6}" type="presOf" srcId="{DB1EEBA6-1625-4D8D-8D45-E92AAE6F934A}" destId="{32A5B744-9F42-4250-B881-4EEF2C5283AB}" srcOrd="0" destOrd="0" presId="urn:microsoft.com/office/officeart/2005/8/layout/cycle5"/>
    <dgm:cxn modelId="{304AF797-E021-4F98-8E56-B1A8E401EA1F}" type="presParOf" srcId="{0911E5CE-A4F9-4AC3-8871-CDC47E2C1CF6}" destId="{7240DD95-BA99-4E9A-A77D-1DDEE4BED8B9}" srcOrd="0" destOrd="0" presId="urn:microsoft.com/office/officeart/2005/8/layout/cycle5"/>
    <dgm:cxn modelId="{7EDCF98A-B2D7-47B2-9FE7-702C35B5C52A}" type="presParOf" srcId="{0911E5CE-A4F9-4AC3-8871-CDC47E2C1CF6}" destId="{31911359-F495-48A7-B524-E74DC1E4CF00}" srcOrd="1" destOrd="0" presId="urn:microsoft.com/office/officeart/2005/8/layout/cycle5"/>
    <dgm:cxn modelId="{515A7957-D23C-4455-AF17-EAC3FD5D51E8}" type="presParOf" srcId="{0911E5CE-A4F9-4AC3-8871-CDC47E2C1CF6}" destId="{81A2DB1F-D413-4350-85A1-8A49974192B1}" srcOrd="2" destOrd="0" presId="urn:microsoft.com/office/officeart/2005/8/layout/cycle5"/>
    <dgm:cxn modelId="{2C3DADB0-FD14-4C43-ACF0-BFE5DE11CE58}" type="presParOf" srcId="{0911E5CE-A4F9-4AC3-8871-CDC47E2C1CF6}" destId="{32A5B744-9F42-4250-B881-4EEF2C5283AB}" srcOrd="3" destOrd="0" presId="urn:microsoft.com/office/officeart/2005/8/layout/cycle5"/>
    <dgm:cxn modelId="{7FCD2258-FB7E-4362-AE5C-4BBAC7C5BEAC}" type="presParOf" srcId="{0911E5CE-A4F9-4AC3-8871-CDC47E2C1CF6}" destId="{11E108B0-781E-49AD-8CCB-D67DC1091A9C}" srcOrd="4" destOrd="0" presId="urn:microsoft.com/office/officeart/2005/8/layout/cycle5"/>
    <dgm:cxn modelId="{65BE6C74-F544-4CE2-A5A9-2BAB3F7A72E7}" type="presParOf" srcId="{0911E5CE-A4F9-4AC3-8871-CDC47E2C1CF6}" destId="{6820784D-BE8F-44AD-88B4-1A8A962EBA8A}" srcOrd="5" destOrd="0" presId="urn:microsoft.com/office/officeart/2005/8/layout/cycle5"/>
    <dgm:cxn modelId="{E8544335-B712-4C1D-93A1-A57BD61907DA}" type="presParOf" srcId="{0911E5CE-A4F9-4AC3-8871-CDC47E2C1CF6}" destId="{C1615007-9916-4F34-A57E-8A5DA3D8790F}" srcOrd="6" destOrd="0" presId="urn:microsoft.com/office/officeart/2005/8/layout/cycle5"/>
    <dgm:cxn modelId="{5763B62C-6FA9-4D71-89B2-C34BE5A0B790}" type="presParOf" srcId="{0911E5CE-A4F9-4AC3-8871-CDC47E2C1CF6}" destId="{2FFF072E-FC85-47CD-B64B-98F6F3100451}" srcOrd="7" destOrd="0" presId="urn:microsoft.com/office/officeart/2005/8/layout/cycle5"/>
    <dgm:cxn modelId="{05DB4CDD-27B5-48E3-BB9D-412CDDF102CE}" type="presParOf" srcId="{0911E5CE-A4F9-4AC3-8871-CDC47E2C1CF6}" destId="{5BD6D0AB-4ABC-44E6-9FAA-D067539E909C}" srcOrd="8" destOrd="0" presId="urn:microsoft.com/office/officeart/2005/8/layout/cycle5"/>
    <dgm:cxn modelId="{D68CFE65-C802-4129-9E92-8778CA62442F}" type="presParOf" srcId="{0911E5CE-A4F9-4AC3-8871-CDC47E2C1CF6}" destId="{904AA2BF-B562-42BB-8862-5B27C6E843E7}" srcOrd="9" destOrd="0" presId="urn:microsoft.com/office/officeart/2005/8/layout/cycle5"/>
    <dgm:cxn modelId="{4FFD8029-2C52-4C6E-A699-5A5B560C56FE}" type="presParOf" srcId="{0911E5CE-A4F9-4AC3-8871-CDC47E2C1CF6}" destId="{0CEEA66B-5432-45AE-9480-2AE490A1C7FC}" srcOrd="10" destOrd="0" presId="urn:microsoft.com/office/officeart/2005/8/layout/cycle5"/>
    <dgm:cxn modelId="{9FA4CA21-B923-463C-AFBC-8A7657542FC5}" type="presParOf" srcId="{0911E5CE-A4F9-4AC3-8871-CDC47E2C1CF6}" destId="{143EFA79-CD1C-4C68-A386-452509277A89}" srcOrd="11" destOrd="0" presId="urn:microsoft.com/office/officeart/2005/8/layout/cycle5"/>
    <dgm:cxn modelId="{6FDEFF5B-2CC9-48F3-8D2A-4744459E4541}" type="presParOf" srcId="{0911E5CE-A4F9-4AC3-8871-CDC47E2C1CF6}" destId="{823BDCFB-F12A-4602-9A15-C12FC5EC1072}" srcOrd="12" destOrd="0" presId="urn:microsoft.com/office/officeart/2005/8/layout/cycle5"/>
    <dgm:cxn modelId="{F640D1A6-8556-4993-8AE8-D3CB71674648}" type="presParOf" srcId="{0911E5CE-A4F9-4AC3-8871-CDC47E2C1CF6}" destId="{D1AF4B85-7E97-4658-BDC4-830C7512F9A5}" srcOrd="13" destOrd="0" presId="urn:microsoft.com/office/officeart/2005/8/layout/cycle5"/>
    <dgm:cxn modelId="{327030A1-87E2-48AE-9245-47CCA25B190B}" type="presParOf" srcId="{0911E5CE-A4F9-4AC3-8871-CDC47E2C1CF6}" destId="{1B89FF34-F872-4DE8-AB12-61668E9355E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9376E-8FE7-477A-AE29-63F4506BDC84}">
      <dsp:nvSpPr>
        <dsp:cNvPr id="0" name=""/>
        <dsp:cNvSpPr/>
      </dsp:nvSpPr>
      <dsp:spPr>
        <a:xfrm>
          <a:off x="3393309" y="3537"/>
          <a:ext cx="3728981" cy="1137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/>
            <a:t>Stadskern</a:t>
          </a:r>
          <a:endParaRPr lang="en-US" sz="4900" kern="1200"/>
        </a:p>
      </dsp:txBody>
      <dsp:txXfrm>
        <a:off x="3393309" y="3537"/>
        <a:ext cx="3728981" cy="1137339"/>
      </dsp:txXfrm>
    </dsp:sp>
    <dsp:sp modelId="{F00F4246-C5C9-41A3-A18F-2F79E0D85377}">
      <dsp:nvSpPr>
        <dsp:cNvPr id="0" name=""/>
        <dsp:cNvSpPr/>
      </dsp:nvSpPr>
      <dsp:spPr>
        <a:xfrm>
          <a:off x="3393309" y="1606999"/>
          <a:ext cx="3728981" cy="1137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/>
            <a:t>Stadsrand </a:t>
          </a:r>
          <a:endParaRPr lang="en-US" sz="4900" kern="1200"/>
        </a:p>
      </dsp:txBody>
      <dsp:txXfrm>
        <a:off x="3393309" y="1606999"/>
        <a:ext cx="3728981" cy="1137339"/>
      </dsp:txXfrm>
    </dsp:sp>
    <dsp:sp modelId="{B60B09A3-5297-43D0-BC40-F75ABEB1327A}">
      <dsp:nvSpPr>
        <dsp:cNvPr id="0" name=""/>
        <dsp:cNvSpPr/>
      </dsp:nvSpPr>
      <dsp:spPr>
        <a:xfrm>
          <a:off x="3393309" y="3210461"/>
          <a:ext cx="3728981" cy="1137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/>
            <a:t>Buiten de stad </a:t>
          </a:r>
          <a:endParaRPr lang="en-US" sz="4900" kern="1200"/>
        </a:p>
      </dsp:txBody>
      <dsp:txXfrm>
        <a:off x="3393309" y="3210461"/>
        <a:ext cx="3728981" cy="1137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D0F35-E49E-490C-B018-7E32B131EB5A}">
      <dsp:nvSpPr>
        <dsp:cNvPr id="0" name=""/>
        <dsp:cNvSpPr/>
      </dsp:nvSpPr>
      <dsp:spPr>
        <a:xfrm>
          <a:off x="0" y="2439"/>
          <a:ext cx="6301601" cy="12366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E3474-C89E-4EDC-8C90-0B5858F3C9A5}">
      <dsp:nvSpPr>
        <dsp:cNvPr id="0" name=""/>
        <dsp:cNvSpPr/>
      </dsp:nvSpPr>
      <dsp:spPr>
        <a:xfrm>
          <a:off x="374076" y="280678"/>
          <a:ext cx="680139" cy="680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3336F-8D21-4B03-9A00-455E0D3562A4}">
      <dsp:nvSpPr>
        <dsp:cNvPr id="0" name=""/>
        <dsp:cNvSpPr/>
      </dsp:nvSpPr>
      <dsp:spPr>
        <a:xfrm>
          <a:off x="1428292" y="2439"/>
          <a:ext cx="2835720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Stadskern: verzamelplaats voor vrijetijdsvoorzieningen</a:t>
          </a:r>
          <a:endParaRPr lang="en-US" sz="2100" kern="1200"/>
        </a:p>
      </dsp:txBody>
      <dsp:txXfrm>
        <a:off x="1428292" y="2439"/>
        <a:ext cx="2835720" cy="1236616"/>
      </dsp:txXfrm>
    </dsp:sp>
    <dsp:sp modelId="{26CF6BD0-5710-46C8-8FD3-828E143C907F}">
      <dsp:nvSpPr>
        <dsp:cNvPr id="0" name=""/>
        <dsp:cNvSpPr/>
      </dsp:nvSpPr>
      <dsp:spPr>
        <a:xfrm>
          <a:off x="4264012" y="2439"/>
          <a:ext cx="203758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Musea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Bioscopen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Schouwburgen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Horeca</a:t>
          </a:r>
          <a:endParaRPr lang="en-US" sz="1300" kern="1200"/>
        </a:p>
      </dsp:txBody>
      <dsp:txXfrm>
        <a:off x="4264012" y="2439"/>
        <a:ext cx="2037588" cy="1236616"/>
      </dsp:txXfrm>
    </dsp:sp>
    <dsp:sp modelId="{41DCE77E-23ED-41C2-8AC7-25B12C6EFE1D}">
      <dsp:nvSpPr>
        <dsp:cNvPr id="0" name=""/>
        <dsp:cNvSpPr/>
      </dsp:nvSpPr>
      <dsp:spPr>
        <a:xfrm>
          <a:off x="0" y="1548210"/>
          <a:ext cx="6301601" cy="12366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A99E1-E2A5-49ED-8800-45F5617DCFCF}">
      <dsp:nvSpPr>
        <dsp:cNvPr id="0" name=""/>
        <dsp:cNvSpPr/>
      </dsp:nvSpPr>
      <dsp:spPr>
        <a:xfrm>
          <a:off x="374076" y="1826449"/>
          <a:ext cx="680139" cy="680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41257-7F7F-44E7-AEA6-1C7EA25EB098}">
      <dsp:nvSpPr>
        <dsp:cNvPr id="0" name=""/>
        <dsp:cNvSpPr/>
      </dsp:nvSpPr>
      <dsp:spPr>
        <a:xfrm>
          <a:off x="1428292" y="1548210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Stadsrand: sportieve, recreatieve en sociaal-culturele voorzieningen</a:t>
          </a:r>
          <a:endParaRPr lang="en-US" sz="2100" kern="1200"/>
        </a:p>
      </dsp:txBody>
      <dsp:txXfrm>
        <a:off x="1428292" y="1548210"/>
        <a:ext cx="4873308" cy="1236616"/>
      </dsp:txXfrm>
    </dsp:sp>
    <dsp:sp modelId="{F61D6657-AED8-4E2B-9F89-EBA66250C9EE}">
      <dsp:nvSpPr>
        <dsp:cNvPr id="0" name=""/>
        <dsp:cNvSpPr/>
      </dsp:nvSpPr>
      <dsp:spPr>
        <a:xfrm>
          <a:off x="0" y="3093981"/>
          <a:ext cx="6301601" cy="12366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B03AB-35C5-46AE-BC97-0CF47EB69C85}">
      <dsp:nvSpPr>
        <dsp:cNvPr id="0" name=""/>
        <dsp:cNvSpPr/>
      </dsp:nvSpPr>
      <dsp:spPr>
        <a:xfrm>
          <a:off x="374076" y="3372220"/>
          <a:ext cx="680139" cy="680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E6A9B-4D68-4A18-8A7E-B08FC15A6073}">
      <dsp:nvSpPr>
        <dsp:cNvPr id="0" name=""/>
        <dsp:cNvSpPr/>
      </dsp:nvSpPr>
      <dsp:spPr>
        <a:xfrm>
          <a:off x="1428292" y="3093981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Buiten de stad: nieuwe functie industriegebieden</a:t>
          </a:r>
          <a:endParaRPr lang="en-US" sz="2100" kern="1200"/>
        </a:p>
      </dsp:txBody>
      <dsp:txXfrm>
        <a:off x="1428292" y="3093981"/>
        <a:ext cx="4873308" cy="1236616"/>
      </dsp:txXfrm>
    </dsp:sp>
    <dsp:sp modelId="{8A1A6B24-7E73-42D0-A74E-0E14AF53A3A3}">
      <dsp:nvSpPr>
        <dsp:cNvPr id="0" name=""/>
        <dsp:cNvSpPr/>
      </dsp:nvSpPr>
      <dsp:spPr>
        <a:xfrm>
          <a:off x="0" y="4639752"/>
          <a:ext cx="6301601" cy="12366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FE86F-9AC0-40FB-98AD-B0D9D9131361}">
      <dsp:nvSpPr>
        <dsp:cNvPr id="0" name=""/>
        <dsp:cNvSpPr/>
      </dsp:nvSpPr>
      <dsp:spPr>
        <a:xfrm>
          <a:off x="374076" y="4917991"/>
          <a:ext cx="680139" cy="680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9B26E-41B5-4D15-A9D7-9D693A415DFE}">
      <dsp:nvSpPr>
        <dsp:cNvPr id="0" name=""/>
        <dsp:cNvSpPr/>
      </dsp:nvSpPr>
      <dsp:spPr>
        <a:xfrm>
          <a:off x="1428292" y="4639752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(Groen binnen en buiten de stad)</a:t>
          </a:r>
          <a:endParaRPr lang="en-US" sz="2100" kern="1200"/>
        </a:p>
      </dsp:txBody>
      <dsp:txXfrm>
        <a:off x="1428292" y="4639752"/>
        <a:ext cx="4873308" cy="1236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0DD95-BA99-4E9A-A77D-1DDEE4BED8B9}">
      <dsp:nvSpPr>
        <dsp:cNvPr id="0" name=""/>
        <dsp:cNvSpPr/>
      </dsp:nvSpPr>
      <dsp:spPr>
        <a:xfrm>
          <a:off x="4775589" y="487"/>
          <a:ext cx="1376650" cy="894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Ga met je IBS groepje bij elkaar zitten.</a:t>
          </a:r>
          <a:endParaRPr lang="en-US" sz="1100" kern="1200"/>
        </a:p>
      </dsp:txBody>
      <dsp:txXfrm>
        <a:off x="4819271" y="44169"/>
        <a:ext cx="1289286" cy="807458"/>
      </dsp:txXfrm>
    </dsp:sp>
    <dsp:sp modelId="{81A2DB1F-D413-4350-85A1-8A49974192B1}">
      <dsp:nvSpPr>
        <dsp:cNvPr id="0" name=""/>
        <dsp:cNvSpPr/>
      </dsp:nvSpPr>
      <dsp:spPr>
        <a:xfrm>
          <a:off x="3674304" y="447898"/>
          <a:ext cx="3579220" cy="3579220"/>
        </a:xfrm>
        <a:custGeom>
          <a:avLst/>
          <a:gdLst/>
          <a:ahLst/>
          <a:cxnLst/>
          <a:rect l="0" t="0" r="0" b="0"/>
          <a:pathLst>
            <a:path>
              <a:moveTo>
                <a:pt x="2662812" y="227488"/>
              </a:moveTo>
              <a:arcTo wR="1789610" hR="1789610" stAng="17952271" swAng="12133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5B744-9F42-4250-B881-4EEF2C5283AB}">
      <dsp:nvSpPr>
        <dsp:cNvPr id="0" name=""/>
        <dsp:cNvSpPr/>
      </dsp:nvSpPr>
      <dsp:spPr>
        <a:xfrm>
          <a:off x="6477609" y="1237077"/>
          <a:ext cx="1376650" cy="894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We gaan brainstormen! </a:t>
          </a:r>
          <a:endParaRPr lang="en-US" sz="1100" kern="1200" dirty="0"/>
        </a:p>
      </dsp:txBody>
      <dsp:txXfrm>
        <a:off x="6521291" y="1280759"/>
        <a:ext cx="1289286" cy="807458"/>
      </dsp:txXfrm>
    </dsp:sp>
    <dsp:sp modelId="{6820784D-BE8F-44AD-88B4-1A8A962EBA8A}">
      <dsp:nvSpPr>
        <dsp:cNvPr id="0" name=""/>
        <dsp:cNvSpPr/>
      </dsp:nvSpPr>
      <dsp:spPr>
        <a:xfrm>
          <a:off x="3674304" y="447898"/>
          <a:ext cx="3579220" cy="3579220"/>
        </a:xfrm>
        <a:custGeom>
          <a:avLst/>
          <a:gdLst/>
          <a:ahLst/>
          <a:cxnLst/>
          <a:rect l="0" t="0" r="0" b="0"/>
          <a:pathLst>
            <a:path>
              <a:moveTo>
                <a:pt x="3574949" y="1913176"/>
              </a:moveTo>
              <a:arcTo wR="1789610" hR="1789610" stAng="21837554" swAng="13611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15007-9916-4F34-A57E-8A5DA3D8790F}">
      <dsp:nvSpPr>
        <dsp:cNvPr id="0" name=""/>
        <dsp:cNvSpPr/>
      </dsp:nvSpPr>
      <dsp:spPr>
        <a:xfrm>
          <a:off x="5827495" y="3237922"/>
          <a:ext cx="1376650" cy="894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Bedenk zoveel mogelijk vrijetijdsbestedingen</a:t>
          </a:r>
          <a:endParaRPr lang="en-US" sz="1100" kern="1200" dirty="0"/>
        </a:p>
      </dsp:txBody>
      <dsp:txXfrm>
        <a:off x="5871177" y="3281604"/>
        <a:ext cx="1289286" cy="807458"/>
      </dsp:txXfrm>
    </dsp:sp>
    <dsp:sp modelId="{5BD6D0AB-4ABC-44E6-9FAA-D067539E909C}">
      <dsp:nvSpPr>
        <dsp:cNvPr id="0" name=""/>
        <dsp:cNvSpPr/>
      </dsp:nvSpPr>
      <dsp:spPr>
        <a:xfrm>
          <a:off x="3674304" y="447898"/>
          <a:ext cx="3579220" cy="3579220"/>
        </a:xfrm>
        <a:custGeom>
          <a:avLst/>
          <a:gdLst/>
          <a:ahLst/>
          <a:cxnLst/>
          <a:rect l="0" t="0" r="0" b="0"/>
          <a:pathLst>
            <a:path>
              <a:moveTo>
                <a:pt x="2009748" y="3565629"/>
              </a:moveTo>
              <a:arcTo wR="1789610" hR="1789610" stAng="4976052" swAng="8478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AA2BF-B562-42BB-8862-5B27C6E843E7}">
      <dsp:nvSpPr>
        <dsp:cNvPr id="0" name=""/>
        <dsp:cNvSpPr/>
      </dsp:nvSpPr>
      <dsp:spPr>
        <a:xfrm>
          <a:off x="3723682" y="3237922"/>
          <a:ext cx="1376650" cy="894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Heb je vragen? Laat het me weten!</a:t>
          </a:r>
          <a:endParaRPr lang="en-US" sz="1100" kern="1200"/>
        </a:p>
      </dsp:txBody>
      <dsp:txXfrm>
        <a:off x="3767364" y="3281604"/>
        <a:ext cx="1289286" cy="807458"/>
      </dsp:txXfrm>
    </dsp:sp>
    <dsp:sp modelId="{143EFA79-CD1C-4C68-A386-452509277A89}">
      <dsp:nvSpPr>
        <dsp:cNvPr id="0" name=""/>
        <dsp:cNvSpPr/>
      </dsp:nvSpPr>
      <dsp:spPr>
        <a:xfrm>
          <a:off x="3674304" y="447898"/>
          <a:ext cx="3579220" cy="3579220"/>
        </a:xfrm>
        <a:custGeom>
          <a:avLst/>
          <a:gdLst/>
          <a:ahLst/>
          <a:cxnLst/>
          <a:rect l="0" t="0" r="0" b="0"/>
          <a:pathLst>
            <a:path>
              <a:moveTo>
                <a:pt x="190054" y="2592185"/>
              </a:moveTo>
              <a:arcTo wR="1789610" hR="1789610" stAng="9201290" swAng="13611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BDCFB-F12A-4602-9A15-C12FC5EC1072}">
      <dsp:nvSpPr>
        <dsp:cNvPr id="0" name=""/>
        <dsp:cNvSpPr/>
      </dsp:nvSpPr>
      <dsp:spPr>
        <a:xfrm>
          <a:off x="3073568" y="1237077"/>
          <a:ext cx="1376650" cy="894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Tot slot; lever je opdracht in. Volgende week bespreken we deze.</a:t>
          </a:r>
          <a:endParaRPr lang="en-US" sz="1100" kern="1200"/>
        </a:p>
      </dsp:txBody>
      <dsp:txXfrm>
        <a:off x="3117250" y="1280759"/>
        <a:ext cx="1289286" cy="807458"/>
      </dsp:txXfrm>
    </dsp:sp>
    <dsp:sp modelId="{1B89FF34-F872-4DE8-AB12-61668E9355E3}">
      <dsp:nvSpPr>
        <dsp:cNvPr id="0" name=""/>
        <dsp:cNvSpPr/>
      </dsp:nvSpPr>
      <dsp:spPr>
        <a:xfrm>
          <a:off x="3674304" y="447898"/>
          <a:ext cx="3579220" cy="3579220"/>
        </a:xfrm>
        <a:custGeom>
          <a:avLst/>
          <a:gdLst/>
          <a:ahLst/>
          <a:cxnLst/>
          <a:rect l="0" t="0" r="0" b="0"/>
          <a:pathLst>
            <a:path>
              <a:moveTo>
                <a:pt x="430249" y="625633"/>
              </a:moveTo>
              <a:arcTo wR="1789610" hR="1789610" stAng="13234342" swAng="12133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557F2-9E44-A31A-D243-5B5191A2F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DDDF17-4F9D-0911-7711-535F07B4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318810-F05E-5201-F1E7-3438FB69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91C062-9A7E-A451-022D-2D0F4D6D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F3773F-9406-3355-6948-8181D4CF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73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EAA26-E154-D944-0E0B-1C2FCC15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6CA225-ECC3-1B5B-42DC-4F57F09A2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0CCB10-E3DC-E3D9-6293-EA2C37F5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CB936A-4958-6DD9-465A-AFF1F68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A73211-CDFB-9EE0-642E-4A6F8F84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31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EFE1A4-A6B8-9BE4-CF50-2A3115FB0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78A176-B141-4A55-81B6-5A2786165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69038C-855F-0385-7009-EBD5BF4F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BD905A-E637-A1C5-BF6E-C4244465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A075FE-32C4-C88F-4E6D-D995C9C2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75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86DDE-5921-3D86-C375-28CFB68E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1FBCA-810A-FB3B-7399-DC8DED02C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1D1C14-E2DC-E6D2-21FE-C2FE9994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B6E997-8961-C13E-5274-5B482584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2A7370-8D63-8C33-5808-3F3C4205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04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0A54F-AC89-8B02-218A-6B5EFB1D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F6CCCD-FDD9-FE97-FB44-607BF0EC4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337C27-C3C2-C2CC-780E-F06C8945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08163C-5C85-2501-CD36-B1D6C0AE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EA694C-9259-1485-FEDD-3C9EA146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89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886B8-3598-1384-E501-79FB304D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29E922-6D21-DA20-0F1C-811CF7AAD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6A42D9-CAA4-E865-9539-34A5B0FBF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FE59D3-0573-DB4E-46F2-F9115DCB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5B6D3E-D593-5907-7428-683EF74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34BB15-6996-1011-4AD6-87C25C6A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74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96C2D-F172-31C2-9CFC-C8B9C976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38020E-D566-85AE-3A89-0076960E6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28C9EC-5EE2-C812-7DEF-BEA87B871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D462F4-6411-89DA-7321-F71547CC6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8E3E7B9-3AFB-5F83-E50F-F2B76406B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147A1EF-F74B-EC63-F589-5309463E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E04026-5D41-537A-47E9-D276FF7E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98AF325-9D44-F20F-F5FD-31C30ED7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07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9A86A-33D7-C5A2-B8FE-D3FEDB96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76911-CF2D-502F-4527-3598F065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8F7AE4-C3AB-3FAE-E35F-0DBB7CE0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056829-E50F-402F-E7A0-85A4B090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60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1CB7568-C372-D978-F6F9-5A839179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70BD96-7A97-D5F5-CA2F-3095228D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97A758-DA96-EC11-97D2-B703933E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96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524C-8F69-BD3C-7FEE-ABF1ED86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93E140-222E-343B-86E0-29862E848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DBF254-AE41-18D1-B8C8-993BFE13E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311D8E-DC17-13A7-8C6A-45D1EBAE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74EA7C-4C5E-1B31-1577-7B2316BF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3CE460-2B50-AB02-EE27-9DABCBBC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82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25094-B360-CAE3-7142-2CBF74ED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48C2CE7-02E0-6418-F800-701186C19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A1397C-7E0A-7CA4-E67F-8C6CC6629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35DE29-22F1-5AF3-1DC9-86108262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1D661F-8F71-28A5-382E-9F5A1ABF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A5E081-D1C9-C2AB-D4A1-5120198B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65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C9154DC-3DA2-B29B-EB9F-772D0D78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9D6B13-72AD-4B53-547D-DF39FC233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6493C5-E672-0EF3-BC42-F8E4221B3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FA8C5-CEAA-417C-8C1D-ADBB4A37E055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ECDBE7-3F00-0B40-B246-0B0E701E4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CE893E-4E48-E6B1-18C8-FDC99161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90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AU9_H47w7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PbwhJPazis&amp;t=69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078" y="666750"/>
            <a:ext cx="3685841" cy="3255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Inrichting van een gebied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078" y="4087207"/>
            <a:ext cx="4180610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LJ1-P4 - les 3 </a:t>
            </a:r>
            <a:br>
              <a:rPr lang="nl-NL" dirty="0"/>
            </a:br>
            <a:r>
              <a:rPr lang="nl-NL" b="1" dirty="0"/>
              <a:t>Stasvernieuwing en fieldresearch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1" y="10"/>
            <a:ext cx="3696822" cy="2556149"/>
          </a:xfrm>
          <a:prstGeom prst="rect">
            <a:avLst/>
          </a:prstGeom>
        </p:spPr>
      </p:pic>
      <p:pic>
        <p:nvPicPr>
          <p:cNvPr id="7" name="Afbeelding 6" descr="Afbeelding met tekst, accessoire&#10;&#10;Automatisch gegenereerde beschrijving">
            <a:extLst>
              <a:ext uri="{FF2B5EF4-FFF2-40B4-BE49-F238E27FC236}">
                <a16:creationId xmlns:a16="http://schemas.microsoft.com/office/drawing/2014/main" id="{C222C31D-331B-4FF2-9A59-738516BA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r="-1" b="12899"/>
          <a:stretch/>
        </p:blipFill>
        <p:spPr>
          <a:xfrm>
            <a:off x="3857689" y="10"/>
            <a:ext cx="3696821" cy="2544407"/>
          </a:xfrm>
          <a:prstGeom prst="rect">
            <a:avLst/>
          </a:prstGeom>
        </p:spPr>
      </p:pic>
      <p:pic>
        <p:nvPicPr>
          <p:cNvPr id="9" name="Afbeelding 8" descr="Afbeelding met tekst, gras, buiten&#10;&#10;Automatisch gegenereerde beschrijving">
            <a:extLst>
              <a:ext uri="{FF2B5EF4-FFF2-40B4-BE49-F238E27FC236}">
                <a16:creationId xmlns:a16="http://schemas.microsoft.com/office/drawing/2014/main" id="{79C55FEF-D83D-44CB-92EF-19403DE59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r="-1" b="9747"/>
          <a:stretch/>
        </p:blipFill>
        <p:spPr>
          <a:xfrm>
            <a:off x="20" y="2697480"/>
            <a:ext cx="7554490" cy="4160520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0B39D-2A1C-67D7-7EA3-700A0802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Flitsopdracht! </a:t>
            </a:r>
            <a:br>
              <a:rPr lang="nl-NL" b="1" dirty="0">
                <a:solidFill>
                  <a:srgbClr val="7030A0"/>
                </a:solidFill>
              </a:rPr>
            </a:br>
            <a:br>
              <a:rPr lang="nl-NL" b="1" dirty="0">
                <a:solidFill>
                  <a:srgbClr val="7030A0"/>
                </a:solidFill>
              </a:rPr>
            </a:br>
            <a:r>
              <a:rPr lang="nl-NL" b="1" dirty="0">
                <a:solidFill>
                  <a:srgbClr val="7030A0"/>
                </a:solidFill>
              </a:rPr>
              <a:t>Wat betekent…  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3178740-D083-8096-F9CC-4FCF23B078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77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A8A8BC-0868-6706-18B2-23D57F15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nl-NL" sz="4000" dirty="0"/>
              <a:t>STADSKERN</a:t>
            </a:r>
          </a:p>
        </p:txBody>
      </p:sp>
      <p:pic>
        <p:nvPicPr>
          <p:cNvPr id="5" name="Picture 4" descr="Omhoog kijken naar oprijzende hoge kantoorgebouwen">
            <a:extLst>
              <a:ext uri="{FF2B5EF4-FFF2-40B4-BE49-F238E27FC236}">
                <a16:creationId xmlns:a16="http://schemas.microsoft.com/office/drawing/2014/main" id="{6608A855-8020-8C98-B8CD-AD4CC3F42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3" r="18618" b="-1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D7A97C-411C-17D8-758F-CD2A4C5A6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nl-NL" sz="2000" dirty="0"/>
              <a:t> </a:t>
            </a:r>
            <a:r>
              <a:rPr lang="nl-NL" sz="2000" b="0" i="1" dirty="0">
                <a:effectLst/>
                <a:highlight>
                  <a:srgbClr val="FFFFFF"/>
                </a:highlight>
                <a:latin typeface="Google Sans"/>
              </a:rPr>
              <a:t>Een binnenstad, ook wel stadskern, stadscentrum of centrum of dorpscentrum genoemd, is </a:t>
            </a:r>
            <a:r>
              <a:rPr lang="nl-NL" sz="2000" b="0" i="1" dirty="0">
                <a:effectLst/>
                <a:latin typeface="Google Sans"/>
              </a:rPr>
              <a:t>het (meestal historische) deel van een stad dat door de aanwezigheid van winkels en andere openbare voorzieningen de centrumfunctie vervult in een stad</a:t>
            </a:r>
            <a:r>
              <a:rPr lang="nl-NL" sz="2000" b="0" i="1" dirty="0">
                <a:effectLst/>
                <a:highlight>
                  <a:srgbClr val="FFFFFF"/>
                </a:highlight>
                <a:latin typeface="Google Sans"/>
              </a:rPr>
              <a:t>.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3618336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09E3BA-C2FC-05C8-12DF-FBEB68D0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nl-NL" sz="4000" dirty="0"/>
              <a:t>STADSRAND</a:t>
            </a:r>
          </a:p>
        </p:txBody>
      </p:sp>
      <p:pic>
        <p:nvPicPr>
          <p:cNvPr id="5" name="Picture 4" descr="Leeg stenen dak tegen de bewolkte lucht">
            <a:extLst>
              <a:ext uri="{FF2B5EF4-FFF2-40B4-BE49-F238E27FC236}">
                <a16:creationId xmlns:a16="http://schemas.microsoft.com/office/drawing/2014/main" id="{48604B0F-AEA4-44FB-5B98-5FA3E351B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72" r="20606" b="1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B35891-0257-0CEA-17F2-19753CBEB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nl-NL" sz="2000" b="0" i="1" dirty="0">
                <a:effectLst/>
                <a:highlight>
                  <a:srgbClr val="FFFFFF"/>
                </a:highlight>
                <a:latin typeface="Google Sans"/>
              </a:rPr>
              <a:t>Een stadsrand of stadsrandzone is een ´</a:t>
            </a:r>
            <a:r>
              <a:rPr lang="nl-NL" sz="2000" b="0" i="1" dirty="0">
                <a:effectLst/>
                <a:latin typeface="Google Sans"/>
              </a:rPr>
              <a:t>overgangszone tussen stad en platteland</a:t>
            </a:r>
            <a:r>
              <a:rPr lang="nl-NL" sz="2000" b="0" i="1" dirty="0">
                <a:effectLst/>
                <a:highlight>
                  <a:srgbClr val="FFFFFF"/>
                </a:highlight>
                <a:latin typeface="Google Sans"/>
              </a:rPr>
              <a:t>´. De stadsrand is een onderdeel van een stad en vormt de meest perifere zone. De stadsrand omsluit de kernstad langs alle zijden en bestaat uit minder dichte bebouwing dan de kernstad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80353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DB0C1F-C214-B6A9-FF66-F7252085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nl-NL" sz="5600" b="1">
                <a:solidFill>
                  <a:srgbClr val="FFFFFF"/>
                </a:solidFill>
              </a:rPr>
              <a:t>Buiten de stad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085A27-5A48-1668-8356-E2892AB8D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b="0" i="1" dirty="0">
                <a:solidFill>
                  <a:schemeClr val="tx1">
                    <a:alpha val="80000"/>
                  </a:schemeClr>
                </a:solidFill>
                <a:effectLst/>
                <a:latin typeface="Google Sans"/>
              </a:rPr>
              <a:t>Mensen gaan wonen op het platteland of in de gebieden rondom de stad</a:t>
            </a:r>
            <a:r>
              <a:rPr lang="nl-NL" sz="2000" b="0" i="1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Google Sans"/>
              </a:rPr>
              <a:t>. Dit kun je dus vergelijken met een soort donut: de gebieden rondom de stad worden dichter bevolkt en de gebieden in het centrum worden een soort gat: ze lopen een beetje leeg</a:t>
            </a:r>
          </a:p>
          <a:p>
            <a:endParaRPr lang="nl-NL" sz="2000" dirty="0">
              <a:solidFill>
                <a:schemeClr val="tx1">
                  <a:alpha val="80000"/>
                </a:schemeClr>
              </a:solidFill>
              <a:highlight>
                <a:srgbClr val="FFFFFF"/>
              </a:highlight>
              <a:latin typeface="Google Sans"/>
            </a:endParaRPr>
          </a:p>
          <a:p>
            <a:endParaRPr lang="nl-NL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12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Leisure in de stad</a:t>
            </a:r>
          </a:p>
        </p:txBody>
      </p:sp>
      <p:grpSp>
        <p:nvGrpSpPr>
          <p:cNvPr id="44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7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48" name="Tijdelijke aanduiding voor inhoud 2">
            <a:extLst>
              <a:ext uri="{FF2B5EF4-FFF2-40B4-BE49-F238E27FC236}">
                <a16:creationId xmlns:a16="http://schemas.microsoft.com/office/drawing/2014/main" id="{0A34D3AB-6AEE-6694-58DF-DE2C71CE8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665236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889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809483"/>
            <a:ext cx="10515600" cy="1325563"/>
          </a:xfrm>
        </p:spPr>
        <p:txBody>
          <a:bodyPr/>
          <a:lstStyle/>
          <a:p>
            <a:r>
              <a:rPr lang="nl-NL" dirty="0"/>
              <a:t>Leisure in Tilburg</a:t>
            </a:r>
          </a:p>
        </p:txBody>
      </p:sp>
      <p:pic>
        <p:nvPicPr>
          <p:cNvPr id="3074" name="Picture 2" descr="TextielMuseum Tilburg - Tilburg.com">
            <a:extLst>
              <a:ext uri="{FF2B5EF4-FFF2-40B4-BE49-F238E27FC236}">
                <a16:creationId xmlns:a16="http://schemas.microsoft.com/office/drawing/2014/main" id="{1A40BB04-2869-4B2E-BD38-E5495A20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44" y="-1"/>
            <a:ext cx="4792717" cy="33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A1E89E3-74A7-499B-B7F9-5A811BE196DA}"/>
              </a:ext>
            </a:extLst>
          </p:cNvPr>
          <p:cNvSpPr txBox="1"/>
          <p:nvPr/>
        </p:nvSpPr>
        <p:spPr>
          <a:xfrm>
            <a:off x="4110446" y="3000784"/>
            <a:ext cx="158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textielmuseum</a:t>
            </a:r>
          </a:p>
        </p:txBody>
      </p:sp>
      <p:pic>
        <p:nvPicPr>
          <p:cNvPr id="3076" name="Picture 4" descr="Dit doolhof in Tilburg moet op je bucketlist: Doloris Meta Maze |  WeAreTravellers">
            <a:extLst>
              <a:ext uri="{FF2B5EF4-FFF2-40B4-BE49-F238E27FC236}">
                <a16:creationId xmlns:a16="http://schemas.microsoft.com/office/drawing/2014/main" id="{A9472EEB-28E7-424F-A8D1-E2CAD19F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07944" cy="60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B2F77B7-BCF2-48B7-9777-C99A7BD11588}"/>
              </a:ext>
            </a:extLst>
          </p:cNvPr>
          <p:cNvSpPr txBox="1"/>
          <p:nvPr/>
        </p:nvSpPr>
        <p:spPr>
          <a:xfrm>
            <a:off x="2075620" y="5533941"/>
            <a:ext cx="193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Doloris</a:t>
            </a:r>
            <a:r>
              <a:rPr lang="nl-NL" dirty="0">
                <a:solidFill>
                  <a:schemeClr val="bg1"/>
                </a:solidFill>
              </a:rPr>
              <a:t> meta </a:t>
            </a:r>
            <a:r>
              <a:rPr lang="nl-NL" dirty="0" err="1">
                <a:solidFill>
                  <a:schemeClr val="bg1"/>
                </a:solidFill>
              </a:rPr>
              <a:t>maze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078" name="Picture 6" descr="Tilburg - Gravelrides.cc">
            <a:extLst>
              <a:ext uri="{FF2B5EF4-FFF2-40B4-BE49-F238E27FC236}">
                <a16:creationId xmlns:a16="http://schemas.microsoft.com/office/drawing/2014/main" id="{BDEA01D8-1B01-4289-942A-B538BAE2B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44" y="3370116"/>
            <a:ext cx="3962088" cy="26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84AE73A0-5269-4FD1-9C69-5AF8297FF4D6}"/>
              </a:ext>
            </a:extLst>
          </p:cNvPr>
          <p:cNvSpPr txBox="1"/>
          <p:nvPr/>
        </p:nvSpPr>
        <p:spPr>
          <a:xfrm>
            <a:off x="5603594" y="5594014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fietsen rondom de stad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944A9E2A-50FB-4049-820E-8145FCA9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50" y="3370117"/>
            <a:ext cx="3962088" cy="26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944C322-93E7-4FE1-8FEF-4642522A71E6}"/>
              </a:ext>
            </a:extLst>
          </p:cNvPr>
          <p:cNvSpPr txBox="1"/>
          <p:nvPr/>
        </p:nvSpPr>
        <p:spPr>
          <a:xfrm>
            <a:off x="7964950" y="370772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Lochal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42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inkelcentrum Heyhoef viert jubileumweekend - Tilburg.com">
            <a:extLst>
              <a:ext uri="{FF2B5EF4-FFF2-40B4-BE49-F238E27FC236}">
                <a16:creationId xmlns:a16="http://schemas.microsoft.com/office/drawing/2014/main" id="{B3E1F59C-40DA-4B2B-8ADC-7EFFA4B2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03" y="0"/>
            <a:ext cx="5100109" cy="28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809483"/>
            <a:ext cx="10515600" cy="1325563"/>
          </a:xfrm>
        </p:spPr>
        <p:txBody>
          <a:bodyPr/>
          <a:lstStyle/>
          <a:p>
            <a:r>
              <a:rPr lang="nl-NL" dirty="0"/>
              <a:t>Vrijetijdbesteding in Tilburgse wijken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A1E89E3-74A7-499B-B7F9-5A811BE196DA}"/>
              </a:ext>
            </a:extLst>
          </p:cNvPr>
          <p:cNvSpPr txBox="1"/>
          <p:nvPr/>
        </p:nvSpPr>
        <p:spPr>
          <a:xfrm>
            <a:off x="1310065" y="5035"/>
            <a:ext cx="384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Winkelcentrum </a:t>
            </a:r>
            <a:r>
              <a:rPr lang="nl-NL" dirty="0" err="1">
                <a:solidFill>
                  <a:schemeClr val="bg1"/>
                </a:solidFill>
              </a:rPr>
              <a:t>Heyhoef</a:t>
            </a:r>
            <a:r>
              <a:rPr lang="nl-NL" dirty="0">
                <a:solidFill>
                  <a:schemeClr val="bg1"/>
                </a:solidFill>
              </a:rPr>
              <a:t>, jubileumfeest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4AE73A0-5269-4FD1-9C69-5AF8297FF4D6}"/>
              </a:ext>
            </a:extLst>
          </p:cNvPr>
          <p:cNvSpPr txBox="1"/>
          <p:nvPr/>
        </p:nvSpPr>
        <p:spPr>
          <a:xfrm>
            <a:off x="5838725" y="2446786"/>
            <a:ext cx="19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fietsen om de stad</a:t>
            </a:r>
          </a:p>
        </p:txBody>
      </p:sp>
      <p:pic>
        <p:nvPicPr>
          <p:cNvPr id="5124" name="Picture 4" descr="Stadsbos013 - Gemeente wil meer toestaan, Provincie minder • Tilburgers.nl  • Economie">
            <a:extLst>
              <a:ext uri="{FF2B5EF4-FFF2-40B4-BE49-F238E27FC236}">
                <a16:creationId xmlns:a16="http://schemas.microsoft.com/office/drawing/2014/main" id="{AEA37816-03E8-47CE-A0D4-19E606C4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5776"/>
            <a:ext cx="5085806" cy="33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148BCFB-667F-42E7-BB5F-B0187D137082}"/>
              </a:ext>
            </a:extLst>
          </p:cNvPr>
          <p:cNvSpPr txBox="1"/>
          <p:nvPr/>
        </p:nvSpPr>
        <p:spPr>
          <a:xfrm>
            <a:off x="0" y="5731552"/>
            <a:ext cx="142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Stadsbos 013</a:t>
            </a:r>
          </a:p>
        </p:txBody>
      </p:sp>
      <p:pic>
        <p:nvPicPr>
          <p:cNvPr id="5126" name="Picture 6" descr="Graffiti in Tilburg, met street-art route - Anne Travel Foodie">
            <a:extLst>
              <a:ext uri="{FF2B5EF4-FFF2-40B4-BE49-F238E27FC236}">
                <a16:creationId xmlns:a16="http://schemas.microsoft.com/office/drawing/2014/main" id="{D2B84DFB-918F-489A-A3E8-000D4F30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-11797"/>
            <a:ext cx="5100109" cy="28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9D7B74EB-92AA-42A4-A760-9CE8A8C9E22E}"/>
              </a:ext>
            </a:extLst>
          </p:cNvPr>
          <p:cNvSpPr txBox="1"/>
          <p:nvPr/>
        </p:nvSpPr>
        <p:spPr>
          <a:xfrm>
            <a:off x="5257800" y="26705"/>
            <a:ext cx="263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Hall of Fame, o.a. skatehal</a:t>
            </a:r>
          </a:p>
        </p:txBody>
      </p:sp>
      <p:pic>
        <p:nvPicPr>
          <p:cNvPr id="5128" name="Picture 8" descr="Meer straat- en buurtfeesten? | Stokhasselt Tilburg">
            <a:extLst>
              <a:ext uri="{FF2B5EF4-FFF2-40B4-BE49-F238E27FC236}">
                <a16:creationId xmlns:a16="http://schemas.microsoft.com/office/drawing/2014/main" id="{BCE4FE68-DCFC-42BA-9542-3A974408E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285701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AA550A0F-B36D-4311-9EF2-E5F9004A43AF}"/>
              </a:ext>
            </a:extLst>
          </p:cNvPr>
          <p:cNvSpPr txBox="1"/>
          <p:nvPr/>
        </p:nvSpPr>
        <p:spPr>
          <a:xfrm>
            <a:off x="5159132" y="2930459"/>
            <a:ext cx="277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Buurtfeest, wijk </a:t>
            </a:r>
            <a:r>
              <a:rPr lang="nl-NL" dirty="0" err="1">
                <a:solidFill>
                  <a:schemeClr val="bg1"/>
                </a:solidFill>
              </a:rPr>
              <a:t>Stokhasselt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7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160"/>
          </a:xfrm>
        </p:spPr>
        <p:txBody>
          <a:bodyPr>
            <a:normAutofit fontScale="90000"/>
          </a:bodyPr>
          <a:lstStyle/>
          <a:p>
            <a:r>
              <a:rPr lang="nl-NL" dirty="0"/>
              <a:t>Vrijetijdsbesteding op wijkniveau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3" y="1224926"/>
            <a:ext cx="4627919" cy="2603204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72" y="3893215"/>
            <a:ext cx="3813460" cy="27591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4" y="3901672"/>
            <a:ext cx="4890120" cy="2750693"/>
          </a:xfrm>
          <a:prstGeom prst="rect">
            <a:avLst/>
          </a:prstGeom>
        </p:spPr>
      </p:pic>
      <p:pic>
        <p:nvPicPr>
          <p:cNvPr id="2050" name="Picture 2" descr="Ik neem mijn werk mee naar huis in de wijk Jutphaas - Over Morgen">
            <a:extLst>
              <a:ext uri="{FF2B5EF4-FFF2-40B4-BE49-F238E27FC236}">
                <a16:creationId xmlns:a16="http://schemas.microsoft.com/office/drawing/2014/main" id="{B67DC6DE-CE6E-1E37-06BD-B096F9E1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52" y="1224926"/>
            <a:ext cx="5206408" cy="260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ibieb sGravenhout (@minibiebgrhout) / Twitter">
            <a:extLst>
              <a:ext uri="{FF2B5EF4-FFF2-40B4-BE49-F238E27FC236}">
                <a16:creationId xmlns:a16="http://schemas.microsoft.com/office/drawing/2014/main" id="{480DF2B8-8DBF-130F-5D93-81A31B46C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954" y="2847067"/>
            <a:ext cx="1900370" cy="25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9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Vrijetijdsbesteding op wijkniveau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7" y="1489670"/>
            <a:ext cx="4825529" cy="2703891"/>
          </a:xfrm>
        </p:spPr>
      </p:pic>
      <p:pic>
        <p:nvPicPr>
          <p:cNvPr id="1026" name="Picture 2" descr="Eerste Cruyff Court mogelijk in Kuyperwijk | Delft | AD.nl">
            <a:extLst>
              <a:ext uri="{FF2B5EF4-FFF2-40B4-BE49-F238E27FC236}">
                <a16:creationId xmlns:a16="http://schemas.microsoft.com/office/drawing/2014/main" id="{5C1BA9D9-DC1F-C982-E92D-1B1C4324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7" y="4320949"/>
            <a:ext cx="3485342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tis studiebeurs bij baan op Krajicek-court Roosendaal | Roosendaal |  bndestem.nl">
            <a:extLst>
              <a:ext uri="{FF2B5EF4-FFF2-40B4-BE49-F238E27FC236}">
                <a16:creationId xmlns:a16="http://schemas.microsoft.com/office/drawing/2014/main" id="{A5B6932F-5150-5161-D79F-18BC93CD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94" y="4277228"/>
            <a:ext cx="3549702" cy="23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gbesteding: bijna alles kan, en niets hoeft">
            <a:extLst>
              <a:ext uri="{FF2B5EF4-FFF2-40B4-BE49-F238E27FC236}">
                <a16:creationId xmlns:a16="http://schemas.microsoft.com/office/drawing/2014/main" id="{2A4C5300-4E44-9105-3158-11B17AC2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61" y="1489670"/>
            <a:ext cx="5917737" cy="27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4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756F8-93BF-394E-5ADB-52A8CD49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</a:t>
            </a:r>
            <a:r>
              <a:rPr lang="nl-NL" dirty="0">
                <a:solidFill>
                  <a:srgbClr val="7030A0"/>
                </a:solidFill>
              </a:rPr>
              <a:t>leisure</a:t>
            </a:r>
            <a:r>
              <a:rPr lang="nl-NL" dirty="0"/>
              <a:t> groot of klein?</a:t>
            </a:r>
          </a:p>
        </p:txBody>
      </p:sp>
      <p:pic>
        <p:nvPicPr>
          <p:cNvPr id="1026" name="Picture 2" descr="Seneca On Leisure | How to Be a Stoic">
            <a:extLst>
              <a:ext uri="{FF2B5EF4-FFF2-40B4-BE49-F238E27FC236}">
                <a16:creationId xmlns:a16="http://schemas.microsoft.com/office/drawing/2014/main" id="{85C13216-C751-807F-ABDD-D6EC6A803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87" y="1309688"/>
            <a:ext cx="7982713" cy="53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7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3 – Vrijetijdsgedrag en recreatie in de stad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0"/>
            <a:ext cx="4078995" cy="31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Recreatie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vrijetijdsgedrag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piramide van Maslow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Maatschappij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Stadsvernieuwing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Gentrification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sociale cultuur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Desk- en fieldresearch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8141C-169E-3EA2-BB3A-CD2ECCEC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" y="114021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7030A0"/>
                </a:solidFill>
              </a:rPr>
              <a:t>Hoe is dit in Tilburg?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31A5C0-D4D7-EBFD-9332-B1E28784C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A06A39-6770-B4B7-A3BA-FD05DF3CE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584" y="1239475"/>
            <a:ext cx="7217615" cy="52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4A455-CD84-4F92-E032-6353881B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Zoek eens op..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4D21E08-059B-E704-7116-C87F4EE44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416" y="1690688"/>
            <a:ext cx="2959773" cy="21542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6D70067-C40F-65BD-0AC6-13C731CC1036}"/>
              </a:ext>
            </a:extLst>
          </p:cNvPr>
          <p:cNvSpPr txBox="1"/>
          <p:nvPr/>
        </p:nvSpPr>
        <p:spPr>
          <a:xfrm>
            <a:off x="4614111" y="1973179"/>
            <a:ext cx="4409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Hoeveel parken heeft Tilburg?</a:t>
            </a:r>
          </a:p>
          <a:p>
            <a:endParaRPr lang="nl-NL" dirty="0">
              <a:solidFill>
                <a:srgbClr val="7030A0"/>
              </a:solidFill>
            </a:endParaRPr>
          </a:p>
          <a:p>
            <a:r>
              <a:rPr lang="nl-NL" dirty="0">
                <a:solidFill>
                  <a:srgbClr val="7030A0"/>
                </a:solidFill>
              </a:rPr>
              <a:t>Hoeveel zwembaden heeft Tilburg?</a:t>
            </a:r>
          </a:p>
          <a:p>
            <a:endParaRPr lang="nl-NL" dirty="0">
              <a:solidFill>
                <a:srgbClr val="7030A0"/>
              </a:solidFill>
            </a:endParaRPr>
          </a:p>
          <a:p>
            <a:r>
              <a:rPr lang="nl-NL" dirty="0">
                <a:solidFill>
                  <a:srgbClr val="7030A0"/>
                </a:solidFill>
              </a:rPr>
              <a:t>Hoeveel sportclubs heeft Tilburg?</a:t>
            </a:r>
          </a:p>
          <a:p>
            <a:endParaRPr lang="nl-NL" dirty="0">
              <a:solidFill>
                <a:srgbClr val="7030A0"/>
              </a:solidFill>
            </a:endParaRPr>
          </a:p>
          <a:p>
            <a:r>
              <a:rPr lang="nl-NL" dirty="0">
                <a:solidFill>
                  <a:srgbClr val="7030A0"/>
                </a:solidFill>
              </a:rPr>
              <a:t>Hoeveel  voetbalvelden heeft Tilburg? </a:t>
            </a:r>
          </a:p>
          <a:p>
            <a:endParaRPr lang="nl-NL" dirty="0">
              <a:solidFill>
                <a:srgbClr val="7030A0"/>
              </a:solidFill>
            </a:endParaRPr>
          </a:p>
          <a:p>
            <a:r>
              <a:rPr lang="nl-NL" dirty="0">
                <a:solidFill>
                  <a:srgbClr val="7030A0"/>
                </a:solidFill>
              </a:rPr>
              <a:t>En zoek op waar ze liggen: centrum, stadsrand, buiten de stad. </a:t>
            </a:r>
          </a:p>
        </p:txBody>
      </p:sp>
    </p:spTree>
    <p:extLst>
      <p:ext uri="{BB962C8B-B14F-4D97-AF65-F5344CB8AC3E}">
        <p14:creationId xmlns:p14="http://schemas.microsoft.com/office/powerpoint/2010/main" val="258016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ntwerp om Koningsplein te veranderen in Koningswei • Tilburgers.nl •  Gebiedsontwikkeling">
            <a:extLst>
              <a:ext uri="{FF2B5EF4-FFF2-40B4-BE49-F238E27FC236}">
                <a16:creationId xmlns:a16="http://schemas.microsoft.com/office/drawing/2014/main" id="{43670090-2540-281C-9BF5-0F9A37694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7" t="9091" r="18907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5B6335-1B44-F882-9DB1-98D919A9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DESKRESEARCH</a:t>
            </a:r>
            <a:r>
              <a:rPr lang="en-US" sz="4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44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5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841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63A7309-7FC1-8FFF-E2E1-BCBC457F9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332" y="104775"/>
            <a:ext cx="9779001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9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030F65-AC85-CE8A-D130-81375A1A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Deskresearch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91A92BF-BAEA-FF2E-C04A-D68742933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00373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01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46DB2-DA72-215F-80EC-16303DED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Inspiratie: 360 Tour Central Park- New York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3942FA-9499-0109-B4C6-D080DF054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Central Park, New York Walking Tour 4K60fps with Captions (youtube.com)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1735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5335A-ABFE-7CDC-0C9C-578958A6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Brainstorm 	</a:t>
            </a:r>
          </a:p>
        </p:txBody>
      </p:sp>
      <p:pic>
        <p:nvPicPr>
          <p:cNvPr id="5" name="Picture 4" descr="Persoon met een idee">
            <a:extLst>
              <a:ext uri="{FF2B5EF4-FFF2-40B4-BE49-F238E27FC236}">
                <a16:creationId xmlns:a16="http://schemas.microsoft.com/office/drawing/2014/main" id="{EB19406A-7C17-2D72-679D-04F172070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2" r="20700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1EE2C0-A809-20D6-AA42-4D455935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nl-NL" sz="2000" dirty="0"/>
              <a:t>Voor wie? </a:t>
            </a:r>
          </a:p>
          <a:p>
            <a:r>
              <a:rPr lang="nl-NL" sz="2000" dirty="0"/>
              <a:t>Waar? </a:t>
            </a:r>
          </a:p>
          <a:p>
            <a:r>
              <a:rPr lang="nl-NL" sz="2000" dirty="0"/>
              <a:t>Met welk doel? </a:t>
            </a:r>
          </a:p>
          <a:p>
            <a:r>
              <a:rPr lang="nl-NL" sz="2000" dirty="0"/>
              <a:t>Toegankelijk? </a:t>
            </a:r>
          </a:p>
          <a:p>
            <a:endParaRPr lang="nl-NL" sz="2000" dirty="0"/>
          </a:p>
          <a:p>
            <a:r>
              <a:rPr lang="nl-NL" sz="2000" dirty="0"/>
              <a:t>Bedenk zoveel mogelijk ideeën! </a:t>
            </a:r>
          </a:p>
          <a:p>
            <a:pPr marL="0" indent="0">
              <a:buNone/>
            </a:pPr>
            <a:r>
              <a:rPr lang="nl-NL" sz="2000" b="1" dirty="0">
                <a:solidFill>
                  <a:srgbClr val="7030A0"/>
                </a:solidFill>
              </a:rPr>
              <a:t>Inspiratie: 360 tour </a:t>
            </a:r>
          </a:p>
        </p:txBody>
      </p:sp>
    </p:spTree>
    <p:extLst>
      <p:ext uri="{BB962C8B-B14F-4D97-AF65-F5344CB8AC3E}">
        <p14:creationId xmlns:p14="http://schemas.microsoft.com/office/powerpoint/2010/main" val="368724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  <a:t> Voor de meivakantie…</a:t>
            </a:r>
            <a:b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</a:br>
            <a:r>
              <a:rPr lang="nl-NL" sz="3200" b="1" i="1" dirty="0">
                <a:solidFill>
                  <a:srgbClr val="B8A1FF"/>
                </a:solidFill>
                <a:latin typeface="Arial"/>
                <a:cs typeface="Arial"/>
              </a:rPr>
              <a:t>recreatie in de stad</a:t>
            </a:r>
            <a:endParaRPr lang="nl-NL" sz="4000" b="1" i="1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1600" dirty="0"/>
              <a:t>Weet je hoe </a:t>
            </a:r>
            <a:r>
              <a:rPr lang="nl-NL" sz="1600" b="1" dirty="0">
                <a:solidFill>
                  <a:srgbClr val="7030A0"/>
                </a:solidFill>
              </a:rPr>
              <a:t>Vrijetijd</a:t>
            </a:r>
            <a:r>
              <a:rPr lang="nl-NL" sz="1600" dirty="0">
                <a:solidFill>
                  <a:srgbClr val="7030A0"/>
                </a:solidFill>
              </a:rPr>
              <a:t> </a:t>
            </a:r>
            <a:r>
              <a:rPr lang="nl-NL" sz="1600" dirty="0"/>
              <a:t>een rol speelt in je </a:t>
            </a:r>
            <a:r>
              <a:rPr lang="nl-NL" sz="1600" b="1" dirty="0">
                <a:solidFill>
                  <a:srgbClr val="7030A0"/>
                </a:solidFill>
              </a:rPr>
              <a:t>IBS opdracht.</a:t>
            </a:r>
          </a:p>
          <a:p>
            <a:pPr lvl="0"/>
            <a:r>
              <a:rPr lang="nl-NL" sz="1600" dirty="0"/>
              <a:t>Kan je het begrip </a:t>
            </a:r>
            <a:r>
              <a:rPr lang="nl-NL" sz="1600" b="1" dirty="0">
                <a:solidFill>
                  <a:srgbClr val="7030A0"/>
                </a:solidFill>
              </a:rPr>
              <a:t>‘</a:t>
            </a:r>
            <a:r>
              <a:rPr lang="nl-NL" sz="1600" b="1" i="1" dirty="0">
                <a:solidFill>
                  <a:srgbClr val="7030A0"/>
                </a:solidFill>
              </a:rPr>
              <a:t>leisure</a:t>
            </a:r>
            <a:r>
              <a:rPr lang="nl-NL" sz="1600" b="1" dirty="0">
                <a:solidFill>
                  <a:srgbClr val="7030A0"/>
                </a:solidFill>
              </a:rPr>
              <a:t>’ </a:t>
            </a:r>
            <a:r>
              <a:rPr lang="nl-NL" sz="1600" dirty="0"/>
              <a:t>uitleggen. </a:t>
            </a:r>
            <a:r>
              <a:rPr lang="nl-NL" sz="1200" dirty="0"/>
              <a:t>(en weet je hoe je het uitspreekt)</a:t>
            </a:r>
          </a:p>
          <a:p>
            <a:pPr lvl="0"/>
            <a:r>
              <a:rPr lang="nl-NL" sz="1600" dirty="0"/>
              <a:t>Kan je het begrip </a:t>
            </a:r>
            <a:r>
              <a:rPr lang="nl-NL" sz="1600" b="1" dirty="0">
                <a:solidFill>
                  <a:srgbClr val="7030A0"/>
                </a:solidFill>
              </a:rPr>
              <a:t>vrijetijdsgedrag</a:t>
            </a:r>
            <a:r>
              <a:rPr lang="nl-NL" sz="1600" dirty="0">
                <a:solidFill>
                  <a:srgbClr val="7030A0"/>
                </a:solidFill>
              </a:rPr>
              <a:t> </a:t>
            </a:r>
            <a:r>
              <a:rPr lang="nl-NL" sz="1600" dirty="0"/>
              <a:t>uitleggen en uitleggen wat voor/welke factoren hier van invloed op zijn.</a:t>
            </a:r>
          </a:p>
          <a:p>
            <a:pPr lvl="0"/>
            <a:r>
              <a:rPr lang="nl-NL" sz="1600" dirty="0"/>
              <a:t>Weet je wat </a:t>
            </a:r>
            <a:r>
              <a:rPr lang="nl-NL" sz="1600" dirty="0">
                <a:solidFill>
                  <a:srgbClr val="7030A0"/>
                </a:solidFill>
              </a:rPr>
              <a:t>de </a:t>
            </a:r>
            <a:r>
              <a:rPr lang="nl-NL" sz="1600" b="1" dirty="0">
                <a:solidFill>
                  <a:srgbClr val="7030A0"/>
                </a:solidFill>
              </a:rPr>
              <a:t>piramide van Maslow </a:t>
            </a:r>
            <a:r>
              <a:rPr lang="nl-NL" sz="1600" dirty="0"/>
              <a:t>is.</a:t>
            </a:r>
          </a:p>
          <a:p>
            <a:pPr lvl="0"/>
            <a:r>
              <a:rPr lang="nl-NL" sz="1600" dirty="0"/>
              <a:t>Kan je de </a:t>
            </a:r>
            <a:r>
              <a:rPr lang="nl-NL" sz="1600" b="1" i="1" dirty="0">
                <a:solidFill>
                  <a:srgbClr val="7030A0"/>
                </a:solidFill>
              </a:rPr>
              <a:t>piramide van Maslow </a:t>
            </a:r>
            <a:r>
              <a:rPr lang="nl-NL" sz="1600" dirty="0"/>
              <a:t>uitleggen in relatie tot vrije tijd.</a:t>
            </a:r>
          </a:p>
          <a:p>
            <a:pPr lvl="0"/>
            <a:r>
              <a:rPr lang="nl-NL" sz="1600" dirty="0"/>
              <a:t>Je kunt het </a:t>
            </a:r>
            <a:r>
              <a:rPr lang="nl-NL" sz="1600" b="1" dirty="0">
                <a:solidFill>
                  <a:srgbClr val="7030A0"/>
                </a:solidFill>
              </a:rPr>
              <a:t>belang van recreatie in de stad </a:t>
            </a:r>
            <a:r>
              <a:rPr lang="nl-NL" sz="1600" dirty="0"/>
              <a:t>uitleggen en hiervan voorbeelden geven (stads- en wijkniveau).</a:t>
            </a:r>
          </a:p>
          <a:p>
            <a:pPr lvl="0"/>
            <a:r>
              <a:rPr lang="nl-NL" sz="1600" dirty="0"/>
              <a:t>Je kunt recreatie in de stad toelichten op basis </a:t>
            </a:r>
            <a:r>
              <a:rPr lang="nl-NL" sz="1600" b="1" dirty="0">
                <a:solidFill>
                  <a:srgbClr val="7030A0"/>
                </a:solidFill>
              </a:rPr>
              <a:t>van geografische kenmerken.</a:t>
            </a:r>
          </a:p>
        </p:txBody>
      </p:sp>
    </p:spTree>
    <p:extLst>
      <p:ext uri="{BB962C8B-B14F-4D97-AF65-F5344CB8AC3E}">
        <p14:creationId xmlns:p14="http://schemas.microsoft.com/office/powerpoint/2010/main" val="269555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Leerdoelen - les 3 – Vrijetijd en recreatie in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79" y="1594184"/>
            <a:ext cx="10637921" cy="4582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Aan het einde van de les:</a:t>
            </a:r>
          </a:p>
          <a:p>
            <a:pPr>
              <a:buFontTx/>
              <a:buChar char="-"/>
            </a:pPr>
            <a:r>
              <a:rPr lang="nl-NL" sz="1600" dirty="0"/>
              <a:t>Kun je uitleggen</a:t>
            </a:r>
            <a:r>
              <a:rPr lang="nl-NL" sz="1600" b="1" dirty="0"/>
              <a:t> hoe </a:t>
            </a:r>
            <a:r>
              <a:rPr lang="nl-NL" sz="1600" dirty="0"/>
              <a:t>een stad is </a:t>
            </a:r>
            <a:r>
              <a:rPr lang="nl-NL" sz="1600" b="1" dirty="0"/>
              <a:t>opgebouwd</a:t>
            </a:r>
          </a:p>
          <a:p>
            <a:pPr>
              <a:buFontTx/>
              <a:buChar char="-"/>
            </a:pPr>
            <a:r>
              <a:rPr lang="nl-NL" sz="1600" dirty="0"/>
              <a:t>Kun je een gebied </a:t>
            </a:r>
            <a:r>
              <a:rPr lang="nl-NL" sz="1600" b="1" dirty="0"/>
              <a:t>analyseren </a:t>
            </a:r>
          </a:p>
          <a:p>
            <a:pPr>
              <a:buFontTx/>
              <a:buChar char="-"/>
            </a:pPr>
            <a:r>
              <a:rPr lang="nl-NL" sz="1600" dirty="0"/>
              <a:t>Je kan het belang van recreatie in de stad uitleggen en voorbeelden geven op stad en </a:t>
            </a:r>
            <a:r>
              <a:rPr lang="nl-NL" sz="1600" b="1" dirty="0"/>
              <a:t>wijkniveau. </a:t>
            </a:r>
          </a:p>
          <a:p>
            <a:pPr>
              <a:buFontTx/>
              <a:buChar char="-"/>
            </a:pPr>
            <a:r>
              <a:rPr lang="nl-NL" sz="1600" dirty="0"/>
              <a:t>Je kan </a:t>
            </a:r>
            <a:r>
              <a:rPr lang="nl-NL" sz="1600" b="1" dirty="0"/>
              <a:t>recreatie in de stad </a:t>
            </a:r>
            <a:r>
              <a:rPr lang="nl-NL" sz="1600" dirty="0"/>
              <a:t>toelichten op basis van geografische kenmerken. </a:t>
            </a:r>
          </a:p>
          <a:p>
            <a:pPr>
              <a:buFontTx/>
              <a:buChar char="-"/>
            </a:pPr>
            <a:r>
              <a:rPr lang="nl-NL" sz="1600" dirty="0"/>
              <a:t>Kun je </a:t>
            </a:r>
            <a:r>
              <a:rPr lang="nl-NL" sz="1600" b="1" dirty="0"/>
              <a:t>fieldresearch </a:t>
            </a:r>
            <a:r>
              <a:rPr lang="nl-NL" sz="1600" dirty="0"/>
              <a:t>én </a:t>
            </a:r>
            <a:r>
              <a:rPr lang="nl-NL" sz="1600" b="1" dirty="0"/>
              <a:t>deskresearch </a:t>
            </a:r>
            <a:r>
              <a:rPr lang="nl-NL" sz="1600" dirty="0"/>
              <a:t>uitvoeren in een gebied</a:t>
            </a:r>
          </a:p>
          <a:p>
            <a:pPr>
              <a:buFontTx/>
              <a:buChar char="-"/>
            </a:pPr>
            <a:r>
              <a:rPr lang="nl-NL" sz="1600" dirty="0"/>
              <a:t>Brainstormen over allerlei vrijetijdsbestedingen in en rondom de stad.</a:t>
            </a:r>
          </a:p>
        </p:txBody>
      </p:sp>
    </p:spTree>
    <p:extLst>
      <p:ext uri="{BB962C8B-B14F-4D97-AF65-F5344CB8AC3E}">
        <p14:creationId xmlns:p14="http://schemas.microsoft.com/office/powerpoint/2010/main" val="336658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94D6C-D110-485B-889F-D7361EFF0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Wat hebben we voor de vakantie gedaan?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F63D13-1748-7888-B3A7-560001601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Persona – huidig </a:t>
            </a:r>
            <a:r>
              <a:rPr lang="nl-NL" dirty="0">
                <a:sym typeface="Wingdings" panose="05000000000000000000" pitchFamily="2" charset="2"/>
              </a:rPr>
              <a:t> Marktonderzoek (gaan we nog doen)</a:t>
            </a:r>
            <a:endParaRPr lang="nl-NL" dirty="0"/>
          </a:p>
          <a:p>
            <a:r>
              <a:rPr lang="nl-NL" dirty="0"/>
              <a:t>Persona – gewenst </a:t>
            </a:r>
            <a:r>
              <a:rPr lang="nl-NL" dirty="0">
                <a:sym typeface="Wingdings" panose="05000000000000000000" pitchFamily="2" charset="2"/>
              </a:rPr>
              <a:t> marktonderzoek (gaan we nog doen)</a:t>
            </a:r>
            <a:endParaRPr lang="nl-NL" dirty="0"/>
          </a:p>
          <a:p>
            <a:r>
              <a:rPr lang="nl-NL" dirty="0"/>
              <a:t>Piramide van Maslow</a:t>
            </a:r>
          </a:p>
          <a:p>
            <a:r>
              <a:rPr lang="nl-NL" dirty="0"/>
              <a:t>Leisure in de stad  </a:t>
            </a:r>
          </a:p>
        </p:txBody>
      </p:sp>
    </p:spTree>
    <p:extLst>
      <p:ext uri="{BB962C8B-B14F-4D97-AF65-F5344CB8AC3E}">
        <p14:creationId xmlns:p14="http://schemas.microsoft.com/office/powerpoint/2010/main" val="28248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A5865-CAAA-0C5B-F98E-16E2E1D4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Stadsvernieuwing en Gentrification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357E56-F890-8D82-CF60-ADF0627A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(61) Wat is stadsvernieuwing &amp; </a:t>
            </a:r>
            <a:r>
              <a:rPr lang="nl-NL" dirty="0" err="1">
                <a:hlinkClick r:id="rId2"/>
              </a:rPr>
              <a:t>gentrification</a:t>
            </a:r>
            <a:r>
              <a:rPr lang="nl-NL" dirty="0">
                <a:hlinkClick r:id="rId2"/>
              </a:rPr>
              <a:t>? #donderdagbegrippendag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964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BC024-52ED-F3DF-C796-733D8331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Gentrification		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F7A322-0F82-7CD2-97A2-59188670E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400" dirty="0"/>
              <a:t>Is </a:t>
            </a:r>
            <a:r>
              <a:rPr lang="nl-NL" sz="4400" b="1" dirty="0">
                <a:solidFill>
                  <a:srgbClr val="7030A0"/>
                </a:solidFill>
              </a:rPr>
              <a:t>Gentrification</a:t>
            </a:r>
            <a:r>
              <a:rPr lang="nl-NL" sz="4400" b="1" dirty="0">
                <a:solidFill>
                  <a:srgbClr val="00B050"/>
                </a:solidFill>
              </a:rPr>
              <a:t> positief </a:t>
            </a:r>
            <a:r>
              <a:rPr lang="nl-NL" sz="4400" b="1" dirty="0">
                <a:solidFill>
                  <a:srgbClr val="002060"/>
                </a:solidFill>
              </a:rPr>
              <a:t>of </a:t>
            </a:r>
            <a:r>
              <a:rPr lang="nl-NL" sz="4400" b="1" dirty="0">
                <a:solidFill>
                  <a:srgbClr val="FF0000"/>
                </a:solidFill>
              </a:rPr>
              <a:t>negatief</a:t>
            </a:r>
            <a:r>
              <a:rPr lang="nl-NL" sz="4400" b="1" dirty="0">
                <a:solidFill>
                  <a:srgbClr val="002060"/>
                </a:solidFill>
              </a:rPr>
              <a:t>?</a:t>
            </a:r>
            <a:endParaRPr lang="nl-NL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2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911" y="1446674"/>
            <a:ext cx="9832258" cy="379392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Leisure </a:t>
            </a:r>
            <a:r>
              <a:rPr lang="nl-NL" b="1" dirty="0">
                <a:solidFill>
                  <a:srgbClr val="002060"/>
                </a:solidFill>
              </a:rPr>
              <a:t>in de stad</a:t>
            </a:r>
            <a:br>
              <a:rPr lang="nl-NL" b="1" dirty="0">
                <a:solidFill>
                  <a:srgbClr val="7030A0"/>
                </a:solidFill>
              </a:rPr>
            </a:br>
            <a:br>
              <a:rPr lang="nl-NL" b="1" dirty="0">
                <a:solidFill>
                  <a:srgbClr val="7030A0"/>
                </a:solidFill>
              </a:rPr>
            </a:br>
            <a:r>
              <a:rPr lang="nl-NL" sz="4000" b="1" i="1" dirty="0">
                <a:solidFill>
                  <a:srgbClr val="7030A0"/>
                </a:solidFill>
              </a:rPr>
              <a:t>Waarom is een stad op een bepaalde manier opgebouwd? </a:t>
            </a:r>
            <a:br>
              <a:rPr lang="nl-NL" sz="4000" b="1" i="1" dirty="0">
                <a:solidFill>
                  <a:srgbClr val="7030A0"/>
                </a:solidFill>
              </a:rPr>
            </a:br>
            <a:br>
              <a:rPr lang="nl-NL" sz="4000" b="1" i="1" dirty="0">
                <a:solidFill>
                  <a:srgbClr val="7030A0"/>
                </a:solidFill>
              </a:rPr>
            </a:br>
            <a:r>
              <a:rPr lang="nl-NL" sz="4000" b="1" i="1" dirty="0">
                <a:solidFill>
                  <a:srgbClr val="7030A0"/>
                </a:solidFill>
              </a:rPr>
              <a:t>Of is daar geen reden voor?</a:t>
            </a:r>
            <a:br>
              <a:rPr lang="nl-NL" sz="4000" b="1" i="1" dirty="0">
                <a:solidFill>
                  <a:srgbClr val="7030A0"/>
                </a:solidFill>
              </a:rPr>
            </a:br>
            <a:br>
              <a:rPr lang="nl-NL" sz="4000" b="1" i="1" dirty="0">
                <a:solidFill>
                  <a:srgbClr val="7030A0"/>
                </a:solidFill>
              </a:rPr>
            </a:br>
            <a:br>
              <a:rPr lang="nl-NL" sz="3200" b="1" i="1" dirty="0">
                <a:solidFill>
                  <a:srgbClr val="7030A0"/>
                </a:solidFill>
              </a:rPr>
            </a:br>
            <a:br>
              <a:rPr lang="nl-NL" sz="3200" b="1" i="1" dirty="0">
                <a:solidFill>
                  <a:srgbClr val="7030A0"/>
                </a:solidFill>
              </a:rPr>
            </a:br>
            <a:endParaRPr lang="nl-NL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8DF6C-DB30-7B8D-871C-69F08173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746297-9B3C-CDEE-08F8-0B34C89B2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8ABED8-C9C8-A2DB-7CF3-9AAB9C15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4032" y="0"/>
            <a:ext cx="9323936" cy="685800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426E9236-F345-0708-01DE-8480D031B10F}"/>
              </a:ext>
            </a:extLst>
          </p:cNvPr>
          <p:cNvSpPr/>
          <p:nvPr/>
        </p:nvSpPr>
        <p:spPr>
          <a:xfrm>
            <a:off x="3402624" y="733914"/>
            <a:ext cx="5645684" cy="5811715"/>
          </a:xfrm>
          <a:prstGeom prst="ellipse">
            <a:avLst/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6CBC0A0-0A77-89B8-8A34-F61AC92AFA5D}"/>
              </a:ext>
            </a:extLst>
          </p:cNvPr>
          <p:cNvSpPr/>
          <p:nvPr/>
        </p:nvSpPr>
        <p:spPr>
          <a:xfrm>
            <a:off x="4819550" y="2187013"/>
            <a:ext cx="2811832" cy="2905516"/>
          </a:xfrm>
          <a:prstGeom prst="ellipse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CB3DDE5-7287-BBE6-7956-2B1D6C408F79}"/>
              </a:ext>
            </a:extLst>
          </p:cNvPr>
          <p:cNvSpPr/>
          <p:nvPr/>
        </p:nvSpPr>
        <p:spPr>
          <a:xfrm>
            <a:off x="5626655" y="3048995"/>
            <a:ext cx="1197621" cy="118155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3604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721</Words>
  <Application>Microsoft Office PowerPoint</Application>
  <PresentationFormat>Breedbeeld</PresentationFormat>
  <Paragraphs>118</Paragraphs>
  <Slides>26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Google Sans</vt:lpstr>
      <vt:lpstr>Wingdings</vt:lpstr>
      <vt:lpstr>Kantoorthema</vt:lpstr>
      <vt:lpstr>Inrichting van een gebied</vt:lpstr>
      <vt:lpstr>PowerPoint-presentatie</vt:lpstr>
      <vt:lpstr> Voor de meivakantie… recreatie in de stad</vt:lpstr>
      <vt:lpstr>Leerdoelen - les 3 – Vrijetijd en recreatie in de stad</vt:lpstr>
      <vt:lpstr>Wat hebben we voor de vakantie gedaan?</vt:lpstr>
      <vt:lpstr>Stadsvernieuwing en Gentrification</vt:lpstr>
      <vt:lpstr>Gentrification  </vt:lpstr>
      <vt:lpstr>Leisure in de stad  Waarom is een stad op een bepaalde manier opgebouwd?   Of is daar geen reden voor?    </vt:lpstr>
      <vt:lpstr>PowerPoint-presentatie</vt:lpstr>
      <vt:lpstr>Flitsopdracht!   Wat betekent…   </vt:lpstr>
      <vt:lpstr>STADSKERN</vt:lpstr>
      <vt:lpstr>STADSRAND</vt:lpstr>
      <vt:lpstr>Buiten de stad </vt:lpstr>
      <vt:lpstr>Leisure in de stad</vt:lpstr>
      <vt:lpstr>Leisure in Tilburg</vt:lpstr>
      <vt:lpstr>Vrijetijdbesteding in Tilburgse wijken</vt:lpstr>
      <vt:lpstr>Vrijetijdsbesteding op wijkniveau</vt:lpstr>
      <vt:lpstr>Vrijetijdsbesteding op wijkniveau</vt:lpstr>
      <vt:lpstr>Is leisure groot of klein?</vt:lpstr>
      <vt:lpstr>Hoe is dit in Tilburg?</vt:lpstr>
      <vt:lpstr>Zoek eens op.. </vt:lpstr>
      <vt:lpstr>DESKRESEARCH </vt:lpstr>
      <vt:lpstr>PowerPoint-presentatie</vt:lpstr>
      <vt:lpstr>Deskresearch </vt:lpstr>
      <vt:lpstr>Inspiratie: 360 Tour Central Park- New York</vt:lpstr>
      <vt:lpstr>Brainstorm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Inrichting van een gebied</dc:title>
  <dc:creator>Lotte de Laat</dc:creator>
  <cp:lastModifiedBy>Lotte de Laat</cp:lastModifiedBy>
  <cp:revision>3</cp:revision>
  <dcterms:created xsi:type="dcterms:W3CDTF">2023-05-23T06:39:02Z</dcterms:created>
  <dcterms:modified xsi:type="dcterms:W3CDTF">2024-05-16T07:34:21Z</dcterms:modified>
</cp:coreProperties>
</file>